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46"/>
  </p:notesMasterIdLst>
  <p:handoutMasterIdLst>
    <p:handoutMasterId r:id="rId47"/>
  </p:handoutMasterIdLst>
  <p:sldIdLst>
    <p:sldId id="5362" r:id="rId2"/>
    <p:sldId id="5706" r:id="rId3"/>
    <p:sldId id="5707" r:id="rId4"/>
    <p:sldId id="5763" r:id="rId5"/>
    <p:sldId id="5765" r:id="rId6"/>
    <p:sldId id="5766" r:id="rId7"/>
    <p:sldId id="5828" r:id="rId8"/>
    <p:sldId id="5829" r:id="rId9"/>
    <p:sldId id="4706" r:id="rId10"/>
    <p:sldId id="4821" r:id="rId11"/>
    <p:sldId id="4802" r:id="rId12"/>
    <p:sldId id="4808" r:id="rId13"/>
    <p:sldId id="5831" r:id="rId14"/>
    <p:sldId id="5797" r:id="rId15"/>
    <p:sldId id="5726" r:id="rId16"/>
    <p:sldId id="287" r:id="rId17"/>
    <p:sldId id="5757" r:id="rId18"/>
    <p:sldId id="291" r:id="rId19"/>
    <p:sldId id="5767" r:id="rId20"/>
    <p:sldId id="311" r:id="rId21"/>
    <p:sldId id="340" r:id="rId22"/>
    <p:sldId id="5796" r:id="rId23"/>
    <p:sldId id="5798" r:id="rId24"/>
    <p:sldId id="5742" r:id="rId25"/>
    <p:sldId id="5769" r:id="rId26"/>
    <p:sldId id="5815" r:id="rId27"/>
    <p:sldId id="5827" r:id="rId28"/>
    <p:sldId id="5776" r:id="rId29"/>
    <p:sldId id="5778" r:id="rId30"/>
    <p:sldId id="5783" r:id="rId31"/>
    <p:sldId id="5420" r:id="rId32"/>
    <p:sldId id="5437" r:id="rId33"/>
    <p:sldId id="272" r:id="rId34"/>
    <p:sldId id="273" r:id="rId35"/>
    <p:sldId id="274" r:id="rId36"/>
    <p:sldId id="275" r:id="rId37"/>
    <p:sldId id="277" r:id="rId38"/>
    <p:sldId id="5018" r:id="rId39"/>
    <p:sldId id="5445" r:id="rId40"/>
    <p:sldId id="5438" r:id="rId41"/>
    <p:sldId id="5444" r:id="rId42"/>
    <p:sldId id="5446" r:id="rId43"/>
    <p:sldId id="5442" r:id="rId44"/>
    <p:sldId id="5833" r:id="rId45"/>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振り返り】" id="{AC42F78D-44CA-4D4D-B7AA-E45F850FD676}">
          <p14:sldIdLst>
            <p14:sldId id="5362"/>
            <p14:sldId id="5706"/>
            <p14:sldId id="5707"/>
            <p14:sldId id="5763"/>
            <p14:sldId id="5765"/>
          </p14:sldIdLst>
        </p14:section>
        <p14:section name="【前半】" id="{B57AAEFB-95EF-4F4A-B198-EEC3B23C16EB}">
          <p14:sldIdLst>
            <p14:sldId id="5766"/>
            <p14:sldId id="5828"/>
            <p14:sldId id="5829"/>
            <p14:sldId id="4706"/>
            <p14:sldId id="4821"/>
            <p14:sldId id="4802"/>
            <p14:sldId id="4808"/>
            <p14:sldId id="5831"/>
            <p14:sldId id="5797"/>
            <p14:sldId id="5726"/>
            <p14:sldId id="287"/>
            <p14:sldId id="5757"/>
            <p14:sldId id="291"/>
            <p14:sldId id="5767"/>
            <p14:sldId id="311"/>
            <p14:sldId id="340"/>
            <p14:sldId id="5796"/>
          </p14:sldIdLst>
        </p14:section>
        <p14:section name="【後半】" id="{1E1F003D-C990-4795-AB0B-C7D9EBB2DC9B}">
          <p14:sldIdLst>
            <p14:sldId id="5798"/>
            <p14:sldId id="5742"/>
            <p14:sldId id="5769"/>
            <p14:sldId id="5815"/>
            <p14:sldId id="5827"/>
            <p14:sldId id="5776"/>
            <p14:sldId id="5778"/>
            <p14:sldId id="5783"/>
            <p14:sldId id="5420"/>
            <p14:sldId id="5437"/>
            <p14:sldId id="272"/>
            <p14:sldId id="273"/>
            <p14:sldId id="274"/>
            <p14:sldId id="275"/>
            <p14:sldId id="277"/>
            <p14:sldId id="5018"/>
            <p14:sldId id="5445"/>
            <p14:sldId id="5438"/>
            <p14:sldId id="5444"/>
            <p14:sldId id="5446"/>
            <p14:sldId id="5442"/>
            <p14:sldId id="58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0" autoAdjust="0"/>
    <p:restoredTop sz="91331"/>
  </p:normalViewPr>
  <p:slideViewPr>
    <p:cSldViewPr>
      <p:cViewPr varScale="1">
        <p:scale>
          <a:sx n="101" d="100"/>
          <a:sy n="101" d="100"/>
        </p:scale>
        <p:origin x="2472" y="200"/>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532" y="-90"/>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DB16E7A8-EEFE-435B-AB22-F9656429D444}" type="datetimeFigureOut">
              <a:rPr kumimoji="1" lang="ja-JP" altLang="en-US" smtClean="0"/>
              <a:pPr/>
              <a:t>2023/3/3</a:t>
            </a:fld>
            <a:endParaRPr kumimoji="1" lang="ja-JP" altLang="en-US"/>
          </a:p>
        </p:txBody>
      </p:sp>
      <p:sp>
        <p:nvSpPr>
          <p:cNvPr id="4" name="フッター プレースホルダ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8742DD25-4A44-4497-B7B8-61CA7B067AF4}" type="slidenum">
              <a:rPr kumimoji="1" lang="ja-JP" altLang="en-US" smtClean="0"/>
              <a:pPr/>
              <a:t>‹#›</a:t>
            </a:fld>
            <a:endParaRPr kumimoji="1" lang="ja-JP" altLang="en-US"/>
          </a:p>
        </p:txBody>
      </p:sp>
    </p:spTree>
    <p:extLst>
      <p:ext uri="{BB962C8B-B14F-4D97-AF65-F5344CB8AC3E}">
        <p14:creationId xmlns:p14="http://schemas.microsoft.com/office/powerpoint/2010/main" val="1131373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DBE84DDB-A62D-4284-BCE5-DD6EE03ADA42}" type="datetimeFigureOut">
              <a:rPr kumimoji="1" lang="ja-JP" altLang="en-US" smtClean="0"/>
              <a:pPr/>
              <a:t>2023/3/3</a:t>
            </a:fld>
            <a:endParaRPr kumimoji="1" lang="ja-JP" altLang="en-US"/>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FB39A7D0-C85F-4390-BBAC-55AA85261A81}" type="slidenum">
              <a:rPr kumimoji="1" lang="ja-JP" altLang="en-US" smtClean="0"/>
              <a:pPr/>
              <a:t>‹#›</a:t>
            </a:fld>
            <a:endParaRPr kumimoji="1" lang="ja-JP" altLang="en-US"/>
          </a:p>
        </p:txBody>
      </p:sp>
    </p:spTree>
    <p:extLst>
      <p:ext uri="{BB962C8B-B14F-4D97-AF65-F5344CB8AC3E}">
        <p14:creationId xmlns:p14="http://schemas.microsoft.com/office/powerpoint/2010/main" val="173421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4: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3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9:notes"/>
          <p:cNvSpPr txBox="1">
            <a:spLocks noGrp="1"/>
          </p:cNvSpPr>
          <p:nvPr>
            <p:ph type="body" idx="1"/>
          </p:nvPr>
        </p:nvSpPr>
        <p:spPr>
          <a:xfrm>
            <a:off x="673577" y="4686499"/>
            <a:ext cx="5388610" cy="443984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9:notes"/>
          <p:cNvSpPr>
            <a:spLocks noGrp="1" noRot="1" noChangeAspect="1"/>
          </p:cNvSpPr>
          <p:nvPr>
            <p:ph type="sldImg" idx="2"/>
          </p:nvPr>
        </p:nvSpPr>
        <p:spPr>
          <a:xfrm>
            <a:off x="900113" y="739775"/>
            <a:ext cx="4935537"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45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8: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3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8: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3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086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9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19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99: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968" name="Google Shape;968;p19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4:notes"/>
          <p:cNvSpPr txBox="1">
            <a:spLocks noGrp="1"/>
          </p:cNvSpPr>
          <p:nvPr>
            <p:ph type="body" idx="1"/>
          </p:nvPr>
        </p:nvSpPr>
        <p:spPr>
          <a:xfrm>
            <a:off x="673577" y="4686499"/>
            <a:ext cx="5388610" cy="443984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24:notes"/>
          <p:cNvSpPr>
            <a:spLocks noGrp="1" noRot="1" noChangeAspect="1"/>
          </p:cNvSpPr>
          <p:nvPr>
            <p:ph type="sldImg" idx="2"/>
          </p:nvPr>
        </p:nvSpPr>
        <p:spPr>
          <a:xfrm>
            <a:off x="900113" y="739775"/>
            <a:ext cx="4935537"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1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5:notes"/>
          <p:cNvSpPr txBox="1">
            <a:spLocks noGrp="1"/>
          </p:cNvSpPr>
          <p:nvPr>
            <p:ph type="body" idx="1"/>
          </p:nvPr>
        </p:nvSpPr>
        <p:spPr>
          <a:xfrm>
            <a:off x="673577" y="4686499"/>
            <a:ext cx="5388610" cy="443984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25:notes"/>
          <p:cNvSpPr>
            <a:spLocks noGrp="1" noRot="1" noChangeAspect="1"/>
          </p:cNvSpPr>
          <p:nvPr>
            <p:ph type="sldImg" idx="2"/>
          </p:nvPr>
        </p:nvSpPr>
        <p:spPr>
          <a:xfrm>
            <a:off x="900113" y="739775"/>
            <a:ext cx="4935537"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12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6:notes"/>
          <p:cNvSpPr txBox="1">
            <a:spLocks noGrp="1"/>
          </p:cNvSpPr>
          <p:nvPr>
            <p:ph type="body" idx="1"/>
          </p:nvPr>
        </p:nvSpPr>
        <p:spPr>
          <a:xfrm>
            <a:off x="673577" y="4686499"/>
            <a:ext cx="5388610" cy="443984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26:notes"/>
          <p:cNvSpPr>
            <a:spLocks noGrp="1" noRot="1" noChangeAspect="1"/>
          </p:cNvSpPr>
          <p:nvPr>
            <p:ph type="sldImg" idx="2"/>
          </p:nvPr>
        </p:nvSpPr>
        <p:spPr>
          <a:xfrm>
            <a:off x="900113" y="739775"/>
            <a:ext cx="4935537"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0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7:notes"/>
          <p:cNvSpPr txBox="1">
            <a:spLocks noGrp="1"/>
          </p:cNvSpPr>
          <p:nvPr>
            <p:ph type="body" idx="1"/>
          </p:nvPr>
        </p:nvSpPr>
        <p:spPr>
          <a:xfrm>
            <a:off x="673577" y="4686499"/>
            <a:ext cx="5388610" cy="443984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27:notes"/>
          <p:cNvSpPr>
            <a:spLocks noGrp="1" noRot="1" noChangeAspect="1"/>
          </p:cNvSpPr>
          <p:nvPr>
            <p:ph type="sldImg" idx="2"/>
          </p:nvPr>
        </p:nvSpPr>
        <p:spPr>
          <a:xfrm>
            <a:off x="79375" y="739775"/>
            <a:ext cx="6577013" cy="37004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4907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9" name="スライド番号プレースホルダ 5">
            <a:extLst>
              <a:ext uri="{FF2B5EF4-FFF2-40B4-BE49-F238E27FC236}">
                <a16:creationId xmlns:a16="http://schemas.microsoft.com/office/drawing/2014/main" id="{466E38DD-BCDD-42BF-B704-25A21ED3BC53}"/>
              </a:ext>
            </a:extLst>
          </p:cNvPr>
          <p:cNvSpPr>
            <a:spLocks noGrp="1"/>
          </p:cNvSpPr>
          <p:nvPr>
            <p:ph type="sldNum" sz="quarter" idx="12"/>
          </p:nvPr>
        </p:nvSpPr>
        <p:spPr>
          <a:xfrm>
            <a:off x="6753448" y="6385453"/>
            <a:ext cx="2133600" cy="365125"/>
          </a:xfrm>
          <a:prstGeom prst="rect">
            <a:avLst/>
          </a:prstGeom>
        </p:spPr>
        <p:txBody>
          <a:bodyPr/>
          <a:lstStyle>
            <a:lvl1pPr>
              <a:defRPr>
                <a:solidFill>
                  <a:schemeClr val="bg1">
                    <a:lumMod val="50000"/>
                  </a:schemeClr>
                </a:solidFill>
              </a:defRPr>
            </a:lvl1pPr>
          </a:lstStyle>
          <a:p>
            <a:fld id="{C5CBEA7B-64A4-4354-845E-AE91C99E82B0}" type="slidenum">
              <a:rPr lang="ja-JP" altLang="en-US" smtClean="0"/>
              <a:pPr/>
              <a:t>‹#›</a:t>
            </a:fld>
            <a:endParaRPr lang="ja-JP" altLang="en-US" dirty="0"/>
          </a:p>
        </p:txBody>
      </p:sp>
      <p:pic>
        <p:nvPicPr>
          <p:cNvPr id="10" name="図 9">
            <a:extLst>
              <a:ext uri="{FF2B5EF4-FFF2-40B4-BE49-F238E27FC236}">
                <a16:creationId xmlns:a16="http://schemas.microsoft.com/office/drawing/2014/main" id="{D5DBA808-3562-47F8-B8DE-7E3296C297DA}"/>
              </a:ext>
            </a:extLst>
          </p:cNvPr>
          <p:cNvPicPr>
            <a:picLocks noChangeAspect="1"/>
          </p:cNvPicPr>
          <p:nvPr userDrawn="1"/>
        </p:nvPicPr>
        <p:blipFill rotWithShape="1">
          <a:blip r:embed="rId2" cstate="print">
            <a:clrChange>
              <a:clrFrom>
                <a:srgbClr val="7E7E7E"/>
              </a:clrFrom>
              <a:clrTo>
                <a:srgbClr val="7E7E7E">
                  <a:alpha val="0"/>
                </a:srgbClr>
              </a:clrTo>
            </a:clrChange>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3509"/>
          <a:stretch/>
        </p:blipFill>
        <p:spPr>
          <a:xfrm>
            <a:off x="1151620" y="116632"/>
            <a:ext cx="6840760" cy="6598055"/>
          </a:xfrm>
          <a:prstGeom prst="rect">
            <a:avLst/>
          </a:prstGeom>
        </p:spPr>
      </p:pic>
      <p:sp>
        <p:nvSpPr>
          <p:cNvPr id="13" name="タイトル 1">
            <a:extLst>
              <a:ext uri="{FF2B5EF4-FFF2-40B4-BE49-F238E27FC236}">
                <a16:creationId xmlns:a16="http://schemas.microsoft.com/office/drawing/2014/main" id="{959EB959-80D3-4967-B546-7BE3D6F20381}"/>
              </a:ext>
            </a:extLst>
          </p:cNvPr>
          <p:cNvSpPr>
            <a:spLocks noGrp="1"/>
          </p:cNvSpPr>
          <p:nvPr>
            <p:ph type="ctrTitle"/>
          </p:nvPr>
        </p:nvSpPr>
        <p:spPr>
          <a:xfrm>
            <a:off x="1303204" y="2546265"/>
            <a:ext cx="6547296" cy="1308844"/>
          </a:xfrm>
          <a:prstGeom prst="rect">
            <a:avLst/>
          </a:prstGeom>
        </p:spPr>
        <p:txBody>
          <a:bodyPr anchor="b">
            <a:normAutofit/>
          </a:bodyPr>
          <a:lstStyle>
            <a:lvl1pPr algn="ctr">
              <a:defRPr sz="3200" u="sng"/>
            </a:lvl1pPr>
          </a:lstStyle>
          <a:p>
            <a:r>
              <a:rPr kumimoji="1" lang="ja-JP" altLang="en-US" dirty="0"/>
              <a:t>マスタ タイトルの書式設定</a:t>
            </a:r>
          </a:p>
        </p:txBody>
      </p:sp>
      <p:sp>
        <p:nvSpPr>
          <p:cNvPr id="14" name="サブタイトル 2">
            <a:extLst>
              <a:ext uri="{FF2B5EF4-FFF2-40B4-BE49-F238E27FC236}">
                <a16:creationId xmlns:a16="http://schemas.microsoft.com/office/drawing/2014/main" id="{ADE4AE94-7373-4E02-BAEC-F000DE6CF634}"/>
              </a:ext>
            </a:extLst>
          </p:cNvPr>
          <p:cNvSpPr>
            <a:spLocks noGrp="1"/>
          </p:cNvSpPr>
          <p:nvPr>
            <p:ph type="subTitle" idx="1"/>
          </p:nvPr>
        </p:nvSpPr>
        <p:spPr>
          <a:xfrm>
            <a:off x="2251330" y="4013282"/>
            <a:ext cx="4680000" cy="1415008"/>
          </a:xfrm>
          <a:prstGeom prst="rect">
            <a:avLst/>
          </a:prstGeom>
        </p:spPr>
        <p:txBody>
          <a:bodyPr>
            <a:normAutofit/>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46B6635-1751-4C5B-A778-34BA52079C92}"/>
              </a:ext>
            </a:extLst>
          </p:cNvPr>
          <p:cNvSpPr>
            <a:spLocks noGrp="1"/>
          </p:cNvSpPr>
          <p:nvPr>
            <p:ph type="title"/>
          </p:nvPr>
        </p:nvSpPr>
        <p:spPr>
          <a:xfrm>
            <a:off x="457200" y="198438"/>
            <a:ext cx="8229600" cy="490066"/>
          </a:xfrm>
        </p:spPr>
        <p:txBody>
          <a:bodyPr>
            <a:normAutofit/>
          </a:bodyPr>
          <a:lstStyle>
            <a:lvl1pPr>
              <a:defRPr sz="1600"/>
            </a:lvl1pPr>
          </a:lstStyle>
          <a:p>
            <a:r>
              <a:rPr kumimoji="1" lang="ja-JP" altLang="en-US" dirty="0"/>
              <a:t>マスタ タイトルの書式設定</a:t>
            </a:r>
          </a:p>
        </p:txBody>
      </p:sp>
      <p:sp>
        <p:nvSpPr>
          <p:cNvPr id="6" name="コンテンツ プレースホルダ 2">
            <a:extLst>
              <a:ext uri="{FF2B5EF4-FFF2-40B4-BE49-F238E27FC236}">
                <a16:creationId xmlns:a16="http://schemas.microsoft.com/office/drawing/2014/main" id="{71A251B7-FFC8-4B2A-8F7D-96C0D1E5FCFC}"/>
              </a:ext>
            </a:extLst>
          </p:cNvPr>
          <p:cNvSpPr>
            <a:spLocks noGrp="1"/>
          </p:cNvSpPr>
          <p:nvPr>
            <p:ph idx="1"/>
          </p:nvPr>
        </p:nvSpPr>
        <p:spPr>
          <a:xfrm>
            <a:off x="457200" y="781719"/>
            <a:ext cx="8229600" cy="5292000"/>
          </a:xfrm>
        </p:spPr>
        <p:txBody>
          <a:bodyPr/>
          <a:lstStyle>
            <a:lvl4pPr>
              <a:buNone/>
              <a:defRPr/>
            </a:lvl4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p:txBody>
      </p:sp>
      <p:sp>
        <p:nvSpPr>
          <p:cNvPr id="7" name="スライド番号プレースホルダ 5">
            <a:extLst>
              <a:ext uri="{FF2B5EF4-FFF2-40B4-BE49-F238E27FC236}">
                <a16:creationId xmlns:a16="http://schemas.microsoft.com/office/drawing/2014/main" id="{7374D7EE-A740-44A2-BE79-B7907BA1E34B}"/>
              </a:ext>
            </a:extLst>
          </p:cNvPr>
          <p:cNvSpPr>
            <a:spLocks noGrp="1"/>
          </p:cNvSpPr>
          <p:nvPr>
            <p:ph type="sldNum" sz="quarter" idx="4"/>
          </p:nvPr>
        </p:nvSpPr>
        <p:spPr>
          <a:xfrm>
            <a:off x="6753448" y="6385453"/>
            <a:ext cx="21336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pic>
        <p:nvPicPr>
          <p:cNvPr id="8" name="図 7">
            <a:extLst>
              <a:ext uri="{FF2B5EF4-FFF2-40B4-BE49-F238E27FC236}">
                <a16:creationId xmlns:a16="http://schemas.microsoft.com/office/drawing/2014/main" id="{504228F1-15A6-4EAA-A31A-AFD03B1ACB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066" y="6314409"/>
            <a:ext cx="1677504" cy="4355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p:cSld name="1_タイトルとコンテンツ">
    <p:spTree>
      <p:nvGrpSpPr>
        <p:cNvPr id="1" name="Shape 12"/>
        <p:cNvGrpSpPr/>
        <p:nvPr/>
      </p:nvGrpSpPr>
      <p:grpSpPr>
        <a:xfrm>
          <a:off x="0" y="0"/>
          <a:ext cx="0" cy="0"/>
          <a:chOff x="0" y="0"/>
          <a:chExt cx="0" cy="0"/>
        </a:xfrm>
      </p:grpSpPr>
      <p:sp>
        <p:nvSpPr>
          <p:cNvPr id="13" name="Google Shape;13;p87"/>
          <p:cNvSpPr txBox="1">
            <a:spLocks noGrp="1"/>
          </p:cNvSpPr>
          <p:nvPr>
            <p:ph type="body" idx="1"/>
          </p:nvPr>
        </p:nvSpPr>
        <p:spPr>
          <a:xfrm>
            <a:off x="457200" y="1196752"/>
            <a:ext cx="8229600" cy="4876966"/>
          </a:xfrm>
          <a:prstGeom prst="rect">
            <a:avLst/>
          </a:prstGeom>
          <a:noFill/>
          <a:ln>
            <a:noFill/>
          </a:ln>
        </p:spPr>
        <p:txBody>
          <a:bodyPr spcFirstLastPara="1" wrap="square" lIns="91425" tIns="45700" rIns="91425" bIns="45700" anchor="t" anchorCtr="0">
            <a:noAutofit/>
          </a:bodyPr>
          <a:lstStyle>
            <a:lvl1pPr marL="342900" marR="0" lvl="0" indent="-304800" algn="l" rtl="0">
              <a:spcBef>
                <a:spcPts val="420"/>
              </a:spcBef>
              <a:spcAft>
                <a:spcPts val="0"/>
              </a:spcAft>
              <a:buClr>
                <a:srgbClr val="7F7F7F"/>
              </a:buClr>
              <a:buSzPts val="2800"/>
              <a:buFont typeface="Noto Sans Symbols"/>
              <a:buChar char="●"/>
              <a:defRPr sz="2100" b="0" i="0" u="none" strike="noStrike" cap="none">
                <a:solidFill>
                  <a:schemeClr val="dk1"/>
                </a:solidFill>
                <a:latin typeface="Meiryo"/>
                <a:ea typeface="Meiryo"/>
                <a:cs typeface="Meiryo"/>
                <a:sym typeface="Meiryo"/>
              </a:defRPr>
            </a:lvl1pPr>
            <a:lvl2pPr marL="685800" marR="0" lvl="1" indent="-266700" algn="l" rtl="0">
              <a:spcBef>
                <a:spcPts val="300"/>
              </a:spcBef>
              <a:spcAft>
                <a:spcPts val="0"/>
              </a:spcAft>
              <a:buClr>
                <a:srgbClr val="7F7F7F"/>
              </a:buClr>
              <a:buSzPts val="2000"/>
              <a:buFont typeface="Arial"/>
              <a:buChar char="-"/>
              <a:defRPr sz="1500" b="0" i="0" u="none" strike="noStrike" cap="none">
                <a:solidFill>
                  <a:schemeClr val="dk1"/>
                </a:solidFill>
                <a:latin typeface="Meiryo"/>
                <a:ea typeface="Meiryo"/>
                <a:cs typeface="Meiryo"/>
                <a:sym typeface="Meiryo"/>
              </a:defRPr>
            </a:lvl2pPr>
            <a:lvl3pPr marL="1028700" marR="0" lvl="2" indent="-238125" algn="l" rtl="0">
              <a:spcBef>
                <a:spcPts val="210"/>
              </a:spcBef>
              <a:spcAft>
                <a:spcPts val="0"/>
              </a:spcAft>
              <a:buClr>
                <a:srgbClr val="7F7F7F"/>
              </a:buClr>
              <a:buSzPts val="1400"/>
              <a:buFont typeface="Meiryo"/>
              <a:buChar char="▸"/>
              <a:defRPr sz="1050" b="0" i="0" u="none" strike="noStrike" cap="none">
                <a:solidFill>
                  <a:schemeClr val="dk1"/>
                </a:solidFill>
                <a:latin typeface="Meiryo"/>
                <a:ea typeface="Meiryo"/>
                <a:cs typeface="Meiryo"/>
                <a:sym typeface="Meiryo"/>
              </a:defRPr>
            </a:lvl3pPr>
            <a:lvl4pPr marL="1371600" marR="0" lvl="3" indent="-171450" algn="l" rtl="0">
              <a:spcBef>
                <a:spcPts val="300"/>
              </a:spcBef>
              <a:spcAft>
                <a:spcPts val="0"/>
              </a:spcAft>
              <a:buClr>
                <a:schemeClr val="dk1"/>
              </a:buClr>
              <a:buSzPts val="2000"/>
              <a:buFont typeface="Arial"/>
              <a:buNone/>
              <a:defRPr sz="1500" b="0" i="0" u="none" strike="noStrike" cap="none">
                <a:solidFill>
                  <a:schemeClr val="dk1"/>
                </a:solidFill>
                <a:latin typeface="Meiryo"/>
                <a:ea typeface="Meiryo"/>
                <a:cs typeface="Meiryo"/>
                <a:sym typeface="Meiryo"/>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Meiryo"/>
                <a:ea typeface="Meiryo"/>
                <a:cs typeface="Meiryo"/>
                <a:sym typeface="Meiryo"/>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0326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
        <p:cNvGrpSpPr/>
        <p:nvPr/>
      </p:nvGrpSpPr>
      <p:grpSpPr>
        <a:xfrm>
          <a:off x="0" y="0"/>
          <a:ext cx="0" cy="0"/>
          <a:chOff x="0" y="0"/>
          <a:chExt cx="0" cy="0"/>
        </a:xfrm>
      </p:grpSpPr>
      <p:sp>
        <p:nvSpPr>
          <p:cNvPr id="15" name="Google Shape;15;p88"/>
          <p:cNvSpPr txBox="1">
            <a:spLocks noGrp="1"/>
          </p:cNvSpPr>
          <p:nvPr>
            <p:ph type="title"/>
          </p:nvPr>
        </p:nvSpPr>
        <p:spPr>
          <a:xfrm>
            <a:off x="355601" y="356262"/>
            <a:ext cx="8432800" cy="496219"/>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Clr>
                <a:srgbClr val="050100"/>
              </a:buClr>
              <a:buSzPts val="2000"/>
              <a:buFont typeface="Meiryo"/>
              <a:buNone/>
              <a:defRPr sz="1500" b="0" i="0">
                <a:solidFill>
                  <a:srgbClr val="050100"/>
                </a:solidFill>
                <a:latin typeface="Meiryo"/>
                <a:ea typeface="Meiryo"/>
                <a:cs typeface="Meiryo"/>
                <a:sym typeface="Meiryo"/>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6" name="Google Shape;16;p88"/>
          <p:cNvSpPr txBox="1">
            <a:spLocks noGrp="1"/>
          </p:cNvSpPr>
          <p:nvPr>
            <p:ph type="body" idx="1"/>
          </p:nvPr>
        </p:nvSpPr>
        <p:spPr>
          <a:xfrm>
            <a:off x="1534375" y="1745013"/>
            <a:ext cx="6075248" cy="1671875"/>
          </a:xfrm>
          <a:prstGeom prst="rect">
            <a:avLst/>
          </a:prstGeom>
          <a:noFill/>
          <a:ln>
            <a:noFill/>
          </a:ln>
        </p:spPr>
        <p:txBody>
          <a:bodyPr spcFirstLastPara="1" wrap="square" lIns="0" tIns="0" rIns="0" bIns="0" anchor="t" anchorCtr="0">
            <a:noAutofit/>
          </a:bodyPr>
          <a:lstStyle>
            <a:lvl1pPr marL="342900" marR="0" lvl="0" indent="-304800" algn="l" rtl="0">
              <a:spcBef>
                <a:spcPts val="420"/>
              </a:spcBef>
              <a:spcAft>
                <a:spcPts val="0"/>
              </a:spcAft>
              <a:buClr>
                <a:srgbClr val="7F7F7F"/>
              </a:buClr>
              <a:buSzPts val="2800"/>
              <a:buFont typeface="Noto Sans Symbols"/>
              <a:buChar char="●"/>
              <a:defRPr sz="2100" b="0" i="0" u="none" strike="noStrike" cap="none">
                <a:solidFill>
                  <a:schemeClr val="dk1"/>
                </a:solidFill>
                <a:latin typeface="Meiryo"/>
                <a:ea typeface="Meiryo"/>
                <a:cs typeface="Meiryo"/>
                <a:sym typeface="Meiryo"/>
              </a:defRPr>
            </a:lvl1pPr>
            <a:lvl2pPr marL="685800" marR="0" lvl="1" indent="-266700" algn="l" rtl="0">
              <a:spcBef>
                <a:spcPts val="300"/>
              </a:spcBef>
              <a:spcAft>
                <a:spcPts val="0"/>
              </a:spcAft>
              <a:buClr>
                <a:srgbClr val="7F7F7F"/>
              </a:buClr>
              <a:buSzPts val="2000"/>
              <a:buFont typeface="Arial"/>
              <a:buChar char="-"/>
              <a:defRPr sz="1500" b="0" i="0" u="none" strike="noStrike" cap="none">
                <a:solidFill>
                  <a:schemeClr val="dk1"/>
                </a:solidFill>
                <a:latin typeface="Meiryo"/>
                <a:ea typeface="Meiryo"/>
                <a:cs typeface="Meiryo"/>
                <a:sym typeface="Meiryo"/>
              </a:defRPr>
            </a:lvl2pPr>
            <a:lvl3pPr marL="1028700" marR="0" lvl="2" indent="-238125" algn="l" rtl="0">
              <a:spcBef>
                <a:spcPts val="210"/>
              </a:spcBef>
              <a:spcAft>
                <a:spcPts val="0"/>
              </a:spcAft>
              <a:buClr>
                <a:srgbClr val="7F7F7F"/>
              </a:buClr>
              <a:buSzPts val="1400"/>
              <a:buFont typeface="Meiryo"/>
              <a:buChar char="▸"/>
              <a:defRPr sz="1050" b="0" i="0" u="none" strike="noStrike" cap="none">
                <a:solidFill>
                  <a:schemeClr val="dk1"/>
                </a:solidFill>
                <a:latin typeface="Meiryo"/>
                <a:ea typeface="Meiryo"/>
                <a:cs typeface="Meiryo"/>
                <a:sym typeface="Meiryo"/>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Meiryo"/>
                <a:ea typeface="Meiryo"/>
                <a:cs typeface="Meiryo"/>
                <a:sym typeface="Meiryo"/>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Meiryo"/>
                <a:ea typeface="Meiryo"/>
                <a:cs typeface="Meiryo"/>
                <a:sym typeface="Meiryo"/>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 name="Google Shape;17;p88"/>
          <p:cNvSpPr txBox="1">
            <a:spLocks noGrp="1"/>
          </p:cNvSpPr>
          <p:nvPr>
            <p:ph type="ftr" idx="11"/>
          </p:nvPr>
        </p:nvSpPr>
        <p:spPr>
          <a:xfrm>
            <a:off x="3108960" y="6377941"/>
            <a:ext cx="2926080" cy="3429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35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8" name="Google Shape;18;p88"/>
          <p:cNvSpPr txBox="1">
            <a:spLocks noGrp="1"/>
          </p:cNvSpPr>
          <p:nvPr>
            <p:ph type="dt" idx="10"/>
          </p:nvPr>
        </p:nvSpPr>
        <p:spPr>
          <a:xfrm>
            <a:off x="457200" y="6377941"/>
            <a:ext cx="2103120" cy="342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35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 name="Google Shape;19;p88"/>
          <p:cNvSpPr txBox="1">
            <a:spLocks noGrp="1"/>
          </p:cNvSpPr>
          <p:nvPr>
            <p:ph type="sldNum" idx="12"/>
          </p:nvPr>
        </p:nvSpPr>
        <p:spPr>
          <a:xfrm>
            <a:off x="6753448" y="6385455"/>
            <a:ext cx="21336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altLang="ja-JP" smtClean="0"/>
              <a:pPr/>
              <a:t>‹#›</a:t>
            </a:fld>
            <a:endParaRPr lang="ja-JP" altLang="en-US">
              <a:latin typeface="Tahoma"/>
              <a:ea typeface="Tahoma"/>
              <a:cs typeface="Tahoma"/>
              <a:sym typeface="Tahoma"/>
            </a:endParaRPr>
          </a:p>
        </p:txBody>
      </p:sp>
    </p:spTree>
    <p:extLst>
      <p:ext uri="{BB962C8B-B14F-4D97-AF65-F5344CB8AC3E}">
        <p14:creationId xmlns:p14="http://schemas.microsoft.com/office/powerpoint/2010/main" val="521610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タイトル プレースホルダ 1">
            <a:extLst>
              <a:ext uri="{FF2B5EF4-FFF2-40B4-BE49-F238E27FC236}">
                <a16:creationId xmlns:a16="http://schemas.microsoft.com/office/drawing/2014/main" id="{1F4400D7-1537-4A43-8057-4A7A7D115249}"/>
              </a:ext>
            </a:extLst>
          </p:cNvPr>
          <p:cNvSpPr>
            <a:spLocks noGrp="1"/>
          </p:cNvSpPr>
          <p:nvPr>
            <p:ph type="title"/>
          </p:nvPr>
        </p:nvSpPr>
        <p:spPr>
          <a:xfrm>
            <a:off x="457200" y="274638"/>
            <a:ext cx="8229600" cy="490066"/>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7" name="テキスト プレースホルダ 2">
            <a:extLst>
              <a:ext uri="{FF2B5EF4-FFF2-40B4-BE49-F238E27FC236}">
                <a16:creationId xmlns:a16="http://schemas.microsoft.com/office/drawing/2014/main" id="{A77339C9-06FB-4704-9CCC-323EAA00BECE}"/>
              </a:ext>
            </a:extLst>
          </p:cNvPr>
          <p:cNvSpPr>
            <a:spLocks noGrp="1"/>
          </p:cNvSpPr>
          <p:nvPr>
            <p:ph type="body" idx="1"/>
          </p:nvPr>
        </p:nvSpPr>
        <p:spPr>
          <a:xfrm>
            <a:off x="457200" y="908720"/>
            <a:ext cx="8229600" cy="521744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8" name="スライド番号プレースホルダ 5">
            <a:extLst>
              <a:ext uri="{FF2B5EF4-FFF2-40B4-BE49-F238E27FC236}">
                <a16:creationId xmlns:a16="http://schemas.microsoft.com/office/drawing/2014/main" id="{CBBD8555-FF26-4014-B8E9-A9848B26C958}"/>
              </a:ext>
            </a:extLst>
          </p:cNvPr>
          <p:cNvSpPr>
            <a:spLocks noGrp="1"/>
          </p:cNvSpPr>
          <p:nvPr>
            <p:ph type="sldNum" sz="quarter" idx="4"/>
          </p:nvPr>
        </p:nvSpPr>
        <p:spPr>
          <a:xfrm>
            <a:off x="6753448" y="6385453"/>
            <a:ext cx="21336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sp>
        <p:nvSpPr>
          <p:cNvPr id="9" name="正方形/長方形 8">
            <a:extLst>
              <a:ext uri="{FF2B5EF4-FFF2-40B4-BE49-F238E27FC236}">
                <a16:creationId xmlns:a16="http://schemas.microsoft.com/office/drawing/2014/main" id="{FB87082D-0A5A-4707-A62B-EA1469CB99AA}"/>
              </a:ext>
            </a:extLst>
          </p:cNvPr>
          <p:cNvSpPr/>
          <p:nvPr userDrawn="1"/>
        </p:nvSpPr>
        <p:spPr>
          <a:xfrm>
            <a:off x="2877716" y="6519746"/>
            <a:ext cx="3384376" cy="230832"/>
          </a:xfrm>
          <a:prstGeom prst="rect">
            <a:avLst/>
          </a:prstGeom>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900" dirty="0">
                <a:solidFill>
                  <a:schemeClr val="bg1">
                    <a:lumMod val="65000"/>
                  </a:schemeClr>
                </a:solidFill>
                <a:latin typeface="Tahoma" pitchFamily="34" charset="0"/>
                <a:ea typeface="Tahoma" pitchFamily="34" charset="0"/>
                <a:cs typeface="Tahoma" pitchFamily="34" charset="0"/>
              </a:rPr>
              <a:t>Copyright (C) 2018</a:t>
            </a:r>
            <a:r>
              <a:rPr lang="ja-JP" altLang="en-US" sz="900" dirty="0">
                <a:solidFill>
                  <a:schemeClr val="bg1">
                    <a:lumMod val="65000"/>
                  </a:schemeClr>
                </a:solidFill>
                <a:latin typeface="Tahoma" pitchFamily="34" charset="0"/>
                <a:cs typeface="Tahoma" pitchFamily="34" charset="0"/>
              </a:rPr>
              <a:t> </a:t>
            </a:r>
            <a:r>
              <a:rPr lang="en-US" altLang="ja-JP" sz="900" dirty="0" err="1">
                <a:solidFill>
                  <a:schemeClr val="bg1">
                    <a:lumMod val="65000"/>
                  </a:schemeClr>
                </a:solidFill>
                <a:latin typeface="Tahoma" pitchFamily="34" charset="0"/>
                <a:ea typeface="Tahoma" pitchFamily="34" charset="0"/>
                <a:cs typeface="Tahoma" pitchFamily="34" charset="0"/>
              </a:rPr>
              <a:t>YuMK</a:t>
            </a:r>
            <a:r>
              <a:rPr lang="en-US" altLang="ja-JP" sz="900" baseline="0" dirty="0">
                <a:solidFill>
                  <a:schemeClr val="bg1">
                    <a:lumMod val="65000"/>
                  </a:schemeClr>
                </a:solidFill>
                <a:latin typeface="Tahoma" pitchFamily="34" charset="0"/>
                <a:ea typeface="Tahoma" pitchFamily="34" charset="0"/>
                <a:cs typeface="Tahoma" pitchFamily="34" charset="0"/>
              </a:rPr>
              <a:t> LLC.</a:t>
            </a:r>
            <a:r>
              <a:rPr lang="en-US" altLang="ja-JP" sz="900" dirty="0">
                <a:solidFill>
                  <a:schemeClr val="bg1">
                    <a:lumMod val="65000"/>
                  </a:schemeClr>
                </a:solidFill>
                <a:latin typeface="Tahoma" pitchFamily="34" charset="0"/>
                <a:ea typeface="Tahoma" pitchFamily="34" charset="0"/>
                <a:cs typeface="Tahoma" pitchFamily="34" charset="0"/>
              </a:rPr>
              <a:t> All Rights Reserved.</a:t>
            </a:r>
            <a:endParaRPr lang="ja-JP" altLang="en-US" sz="900" dirty="0">
              <a:solidFill>
                <a:schemeClr val="bg1">
                  <a:lumMod val="65000"/>
                </a:schemeClr>
              </a:solidFill>
              <a:latin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p:titleStyle>
    <p:body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echford.j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liveq.page/ja/2MIx4QPDmrA6agt7VA8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844518" y="1815151"/>
            <a:ext cx="7484368" cy="1470025"/>
          </a:xfrm>
          <a:prstGeom prst="rect">
            <a:avLst/>
          </a:prstGeom>
        </p:spPr>
        <p:txBody>
          <a:bodyPr vert="horz" lIns="91440" tIns="45720" rIns="91440" bIns="45720" rtlCol="0" anchor="b">
            <a:normAutofit/>
          </a:bodyPr>
          <a:lstStyle/>
          <a:p>
            <a:pPr algn="ctr"/>
            <a:r>
              <a:rPr lang="ja-JP" altLang="en-US" sz="3200" dirty="0">
                <a:latin typeface="Meiryo UI" panose="020B0604030504040204" pitchFamily="50" charset="-128"/>
                <a:ea typeface="Meiryo UI" panose="020B0604030504040204" pitchFamily="50" charset="-128"/>
              </a:rPr>
              <a:t>マーケティング　</a:t>
            </a:r>
            <a:r>
              <a:rPr lang="ja-JP" altLang="en-US" sz="3200">
                <a:latin typeface="Meiryo UI" panose="020B0604030504040204" pitchFamily="50" charset="-128"/>
                <a:ea typeface="Meiryo UI" panose="020B0604030504040204" pitchFamily="50" charset="-128"/>
              </a:rPr>
              <a:t>第</a:t>
            </a:r>
            <a:r>
              <a:rPr lang="en-US" altLang="ja-JP" sz="3200" dirty="0">
                <a:latin typeface="Meiryo UI" panose="020B0604030504040204" pitchFamily="50" charset="-128"/>
                <a:ea typeface="Meiryo UI" panose="020B0604030504040204" pitchFamily="50" charset="-128"/>
              </a:rPr>
              <a:t>27</a:t>
            </a:r>
            <a:r>
              <a:rPr lang="ja-JP" altLang="en-US" sz="3200">
                <a:latin typeface="Meiryo UI" panose="020B0604030504040204" pitchFamily="50" charset="-128"/>
                <a:ea typeface="Meiryo UI" panose="020B0604030504040204" pitchFamily="50" charset="-128"/>
              </a:rPr>
              <a:t>回</a:t>
            </a:r>
            <a:endParaRPr lang="ja-JP" altLang="en-US" sz="3200" dirty="0">
              <a:latin typeface="Meiryo UI" panose="020B0604030504040204" pitchFamily="50" charset="-128"/>
              <a:ea typeface="Meiryo UI" panose="020B0604030504040204" pitchFamily="50" charset="-128"/>
            </a:endParaRPr>
          </a:p>
        </p:txBody>
      </p:sp>
      <p:sp>
        <p:nvSpPr>
          <p:cNvPr id="4" name="サブタイトル 2"/>
          <p:cNvSpPr>
            <a:spLocks noGrp="1"/>
          </p:cNvSpPr>
          <p:nvPr>
            <p:ph type="subTitle" idx="1"/>
          </p:nvPr>
        </p:nvSpPr>
        <p:spPr>
          <a:xfrm>
            <a:off x="2234396" y="4127624"/>
            <a:ext cx="4680000" cy="1415008"/>
          </a:xfrm>
        </p:spPr>
        <p:txBody>
          <a:bodyPr/>
          <a:lstStyle/>
          <a:p>
            <a:r>
              <a:rPr lang="ja-JP" altLang="en-US" dirty="0"/>
              <a:t>合同会社</a:t>
            </a:r>
            <a:r>
              <a:rPr lang="en-US" altLang="ja-JP" dirty="0" err="1"/>
              <a:t>YuMK</a:t>
            </a:r>
            <a:endParaRPr lang="en-US" altLang="ja-JP" dirty="0"/>
          </a:p>
        </p:txBody>
      </p:sp>
    </p:spTree>
    <p:extLst>
      <p:ext uri="{BB962C8B-B14F-4D97-AF65-F5344CB8AC3E}">
        <p14:creationId xmlns:p14="http://schemas.microsoft.com/office/powerpoint/2010/main" val="321349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85216-DB2E-BF6D-8C85-D8F2FD1C5C6E}"/>
              </a:ext>
            </a:extLst>
          </p:cNvPr>
          <p:cNvSpPr>
            <a:spLocks noGrp="1"/>
          </p:cNvSpPr>
          <p:nvPr>
            <p:ph type="title"/>
          </p:nvPr>
        </p:nvSpPr>
        <p:spPr/>
        <p:txBody>
          <a:bodyPr/>
          <a:lstStyle/>
          <a:p>
            <a:r>
              <a:rPr kumimoji="1" lang="ja-JP" altLang="en-US" dirty="0"/>
              <a:t>やってみよう！</a:t>
            </a:r>
          </a:p>
        </p:txBody>
      </p:sp>
      <p:sp>
        <p:nvSpPr>
          <p:cNvPr id="3" name="コンテンツ プレースホルダー 2">
            <a:extLst>
              <a:ext uri="{FF2B5EF4-FFF2-40B4-BE49-F238E27FC236}">
                <a16:creationId xmlns:a16="http://schemas.microsoft.com/office/drawing/2014/main" id="{532DC7B0-2F86-EC9C-E40E-9582101CD848}"/>
              </a:ext>
            </a:extLst>
          </p:cNvPr>
          <p:cNvSpPr>
            <a:spLocks noGrp="1"/>
          </p:cNvSpPr>
          <p:nvPr>
            <p:ph idx="1"/>
          </p:nvPr>
        </p:nvSpPr>
        <p:spPr/>
        <p:txBody>
          <a:bodyPr/>
          <a:lstStyle/>
          <a:p>
            <a:r>
              <a:rPr kumimoji="1" lang="ja-JP" altLang="en-US"/>
              <a:t>バンタンの</a:t>
            </a:r>
            <a:r>
              <a:rPr lang="ja-JP" altLang="en-US"/>
              <a:t>生徒として</a:t>
            </a:r>
            <a:r>
              <a:rPr lang="en-US" altLang="ja-JP" dirty="0"/>
              <a:t>Twitter</a:t>
            </a:r>
            <a:r>
              <a:rPr kumimoji="1" lang="ja-JP" altLang="en-US"/>
              <a:t>アカウントを</a:t>
            </a:r>
            <a:r>
              <a:rPr lang="ja-JP" altLang="en-US"/>
              <a:t>開設して投稿してみる</a:t>
            </a:r>
            <a:endParaRPr kumimoji="1" lang="en-US" altLang="ja-JP" dirty="0"/>
          </a:p>
          <a:p>
            <a:r>
              <a:rPr kumimoji="1" lang="en-US" altLang="ja-JP" sz="2000" dirty="0">
                <a:hlinkClick r:id="rId2"/>
              </a:rPr>
              <a:t>https://techford.jp/</a:t>
            </a:r>
            <a:endParaRPr kumimoji="1" lang="en-US" altLang="ja-JP" sz="2000" dirty="0"/>
          </a:p>
          <a:p>
            <a:endParaRPr lang="en-US" altLang="ja-JP" dirty="0"/>
          </a:p>
          <a:p>
            <a:pPr lvl="1"/>
            <a:r>
              <a:rPr lang="ja-JP" altLang="en-US" dirty="0"/>
              <a:t>戦略を考える</a:t>
            </a:r>
            <a:endParaRPr lang="en-US" altLang="ja-JP" dirty="0"/>
          </a:p>
          <a:p>
            <a:pPr lvl="1"/>
            <a:r>
              <a:rPr kumimoji="1" lang="ja-JP" altLang="en-US"/>
              <a:t>プロフ</a:t>
            </a:r>
            <a:r>
              <a:rPr kumimoji="1" lang="ja-JP" altLang="en-US" dirty="0"/>
              <a:t>を</a:t>
            </a:r>
            <a:r>
              <a:rPr kumimoji="1" lang="ja-JP" altLang="en-US"/>
              <a:t>設計する</a:t>
            </a:r>
            <a:endParaRPr kumimoji="1" lang="en-US" altLang="ja-JP" dirty="0"/>
          </a:p>
          <a:p>
            <a:pPr lvl="1"/>
            <a:r>
              <a:rPr lang="ja-JP" altLang="en-US"/>
              <a:t>投稿内容を決める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D1280C9-ED7E-89B5-9782-8E37670FF392}"/>
              </a:ext>
            </a:extLst>
          </p:cNvPr>
          <p:cNvSpPr>
            <a:spLocks noGrp="1"/>
          </p:cNvSpPr>
          <p:nvPr>
            <p:ph type="sldNum" sz="quarter" idx="4"/>
          </p:nvPr>
        </p:nvSpPr>
        <p:spPr/>
        <p:txBody>
          <a:bodyPr/>
          <a:lstStyle/>
          <a:p>
            <a:fld id="{C5CBEA7B-64A4-4354-845E-AE91C99E82B0}" type="slidenum">
              <a:rPr lang="ja-JP" altLang="en-US" smtClean="0"/>
              <a:pPr/>
              <a:t>9</a:t>
            </a:fld>
            <a:endParaRPr lang="ja-JP" altLang="en-US" dirty="0"/>
          </a:p>
        </p:txBody>
      </p:sp>
      <p:pic>
        <p:nvPicPr>
          <p:cNvPr id="5" name="Picture 2">
            <a:extLst>
              <a:ext uri="{FF2B5EF4-FFF2-40B4-BE49-F238E27FC236}">
                <a16:creationId xmlns:a16="http://schemas.microsoft.com/office/drawing/2014/main" id="{DAA9C276-BFF1-5F74-26EC-CA213D77A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838" y="3058919"/>
            <a:ext cx="4692318" cy="300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99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51C85-1EEC-35D6-DE2A-F66D71F7CB70}"/>
              </a:ext>
            </a:extLst>
          </p:cNvPr>
          <p:cNvSpPr>
            <a:spLocks noGrp="1"/>
          </p:cNvSpPr>
          <p:nvPr>
            <p:ph type="title"/>
          </p:nvPr>
        </p:nvSpPr>
        <p:spPr/>
        <p:txBody>
          <a:bodyPr/>
          <a:lstStyle/>
          <a:p>
            <a:r>
              <a:rPr kumimoji="1" lang="en-US" altLang="ja-JP" dirty="0"/>
              <a:t>【</a:t>
            </a:r>
            <a:r>
              <a:rPr kumimoji="1" lang="ja-JP" altLang="en-US" dirty="0"/>
              <a:t>ステップ</a:t>
            </a:r>
            <a:r>
              <a:rPr kumimoji="1" lang="en-US" altLang="ja-JP" dirty="0"/>
              <a:t>1】</a:t>
            </a:r>
            <a:r>
              <a:rPr kumimoji="1" lang="ja-JP" altLang="en-US" dirty="0"/>
              <a:t>戦略作成</a:t>
            </a:r>
          </a:p>
        </p:txBody>
      </p:sp>
      <p:sp>
        <p:nvSpPr>
          <p:cNvPr id="3" name="コンテンツ プレースホルダー 2">
            <a:extLst>
              <a:ext uri="{FF2B5EF4-FFF2-40B4-BE49-F238E27FC236}">
                <a16:creationId xmlns:a16="http://schemas.microsoft.com/office/drawing/2014/main" id="{68FBB156-E856-59D6-77B5-72D9B817280D}"/>
              </a:ext>
            </a:extLst>
          </p:cNvPr>
          <p:cNvSpPr>
            <a:spLocks noGrp="1"/>
          </p:cNvSpPr>
          <p:nvPr>
            <p:ph idx="1"/>
          </p:nvPr>
        </p:nvSpPr>
        <p:spPr/>
        <p:txBody>
          <a:bodyPr>
            <a:normAutofit/>
          </a:bodyPr>
          <a:lstStyle/>
          <a:p>
            <a:r>
              <a:rPr kumimoji="1" lang="ja-JP" altLang="en-US" sz="2800"/>
              <a:t>なぜ</a:t>
            </a:r>
            <a:r>
              <a:rPr lang="en-US" altLang="ja-JP" dirty="0"/>
              <a:t>Twitter</a:t>
            </a:r>
            <a:r>
              <a:rPr kumimoji="1" lang="ja-JP" altLang="en-US" sz="2800"/>
              <a:t>を</a:t>
            </a:r>
            <a:r>
              <a:rPr kumimoji="1" lang="ja-JP" altLang="en-US" sz="2800" dirty="0"/>
              <a:t>運用するのか？</a:t>
            </a:r>
            <a:endParaRPr kumimoji="1" lang="en-US" altLang="ja-JP" sz="2800" dirty="0"/>
          </a:p>
          <a:p>
            <a:r>
              <a:rPr lang="ja-JP" altLang="en-US" sz="2800" dirty="0"/>
              <a:t>誰にフォローしてほしいか？</a:t>
            </a:r>
            <a:endParaRPr lang="en-US" altLang="ja-JP" sz="2800" dirty="0"/>
          </a:p>
          <a:p>
            <a:r>
              <a:rPr lang="ja-JP" altLang="en-US" sz="2800" dirty="0"/>
              <a:t>その人はなぜフォローしてくれるのか？</a:t>
            </a:r>
            <a:endParaRPr lang="en-US" altLang="ja-JP" sz="2800" dirty="0"/>
          </a:p>
          <a:p>
            <a:endParaRPr kumimoji="1" lang="ja-JP" altLang="en-US" sz="2800" dirty="0"/>
          </a:p>
        </p:txBody>
      </p:sp>
      <p:sp>
        <p:nvSpPr>
          <p:cNvPr id="4" name="スライド番号プレースホルダー 3">
            <a:extLst>
              <a:ext uri="{FF2B5EF4-FFF2-40B4-BE49-F238E27FC236}">
                <a16:creationId xmlns:a16="http://schemas.microsoft.com/office/drawing/2014/main" id="{64C5C9F0-6079-4CE6-B8BD-9595B9B3FFA3}"/>
              </a:ext>
            </a:extLst>
          </p:cNvPr>
          <p:cNvSpPr>
            <a:spLocks noGrp="1"/>
          </p:cNvSpPr>
          <p:nvPr>
            <p:ph type="sldNum" sz="quarter" idx="4"/>
          </p:nvPr>
        </p:nvSpPr>
        <p:spPr/>
        <p:txBody>
          <a:bodyPr/>
          <a:lstStyle/>
          <a:p>
            <a:fld id="{C5CBEA7B-64A4-4354-845E-AE91C99E82B0}" type="slidenum">
              <a:rPr lang="ja-JP" altLang="en-US" smtClean="0"/>
              <a:pPr/>
              <a:t>10</a:t>
            </a:fld>
            <a:endParaRPr lang="ja-JP" altLang="en-US" dirty="0"/>
          </a:p>
        </p:txBody>
      </p:sp>
    </p:spTree>
    <p:extLst>
      <p:ext uri="{BB962C8B-B14F-4D97-AF65-F5344CB8AC3E}">
        <p14:creationId xmlns:p14="http://schemas.microsoft.com/office/powerpoint/2010/main" val="245661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DEBF20-56BC-14E7-2445-EBD27D4E0A14}"/>
              </a:ext>
            </a:extLst>
          </p:cNvPr>
          <p:cNvSpPr>
            <a:spLocks noGrp="1"/>
          </p:cNvSpPr>
          <p:nvPr>
            <p:ph type="title"/>
          </p:nvPr>
        </p:nvSpPr>
        <p:spPr/>
        <p:txBody>
          <a:bodyPr/>
          <a:lstStyle/>
          <a:p>
            <a:r>
              <a:rPr kumimoji="1" lang="en-US" altLang="ja-JP" dirty="0"/>
              <a:t>【</a:t>
            </a:r>
            <a:r>
              <a:rPr kumimoji="1" lang="ja-JP" altLang="en-US" dirty="0"/>
              <a:t>ステップ</a:t>
            </a:r>
            <a:r>
              <a:rPr kumimoji="1" lang="en-US" altLang="ja-JP" dirty="0"/>
              <a:t>2】</a:t>
            </a:r>
            <a:r>
              <a:rPr kumimoji="1" lang="ja-JP" altLang="en-US" dirty="0"/>
              <a:t>アカウント</a:t>
            </a:r>
            <a:r>
              <a:rPr lang="ja-JP" altLang="en-US" dirty="0"/>
              <a:t>設計</a:t>
            </a:r>
            <a:endParaRPr kumimoji="1" lang="ja-JP" altLang="en-US" dirty="0"/>
          </a:p>
        </p:txBody>
      </p:sp>
      <p:sp>
        <p:nvSpPr>
          <p:cNvPr id="3" name="コンテンツ プレースホルダー 2">
            <a:extLst>
              <a:ext uri="{FF2B5EF4-FFF2-40B4-BE49-F238E27FC236}">
                <a16:creationId xmlns:a16="http://schemas.microsoft.com/office/drawing/2014/main" id="{BC42FF12-8265-7DD5-27F0-BD62E56602AB}"/>
              </a:ext>
            </a:extLst>
          </p:cNvPr>
          <p:cNvSpPr>
            <a:spLocks noGrp="1"/>
          </p:cNvSpPr>
          <p:nvPr>
            <p:ph idx="1"/>
          </p:nvPr>
        </p:nvSpPr>
        <p:spPr/>
        <p:txBody>
          <a:bodyPr>
            <a:normAutofit/>
          </a:bodyPr>
          <a:lstStyle/>
          <a:p>
            <a:r>
              <a:rPr kumimoji="1" lang="ja-JP" altLang="en-US" sz="2800" dirty="0"/>
              <a:t>プロフィールを設定する</a:t>
            </a:r>
            <a:endParaRPr kumimoji="1" lang="en-US" altLang="ja-JP" sz="2800" dirty="0"/>
          </a:p>
          <a:p>
            <a:r>
              <a:rPr lang="ja-JP" altLang="en-US" sz="2800" dirty="0"/>
              <a:t>投稿の方針</a:t>
            </a:r>
            <a:r>
              <a:rPr lang="ja-JP" altLang="en-US" sz="2800"/>
              <a:t>を決める</a:t>
            </a:r>
            <a:endParaRPr lang="en-US" altLang="ja-JP" sz="2800" dirty="0"/>
          </a:p>
        </p:txBody>
      </p:sp>
      <p:sp>
        <p:nvSpPr>
          <p:cNvPr id="4" name="スライド番号プレースホルダー 3">
            <a:extLst>
              <a:ext uri="{FF2B5EF4-FFF2-40B4-BE49-F238E27FC236}">
                <a16:creationId xmlns:a16="http://schemas.microsoft.com/office/drawing/2014/main" id="{3A30CDA6-40D4-0A09-894A-A6ECEB74D6CD}"/>
              </a:ext>
            </a:extLst>
          </p:cNvPr>
          <p:cNvSpPr>
            <a:spLocks noGrp="1"/>
          </p:cNvSpPr>
          <p:nvPr>
            <p:ph type="sldNum" sz="quarter" idx="4"/>
          </p:nvPr>
        </p:nvSpPr>
        <p:spPr/>
        <p:txBody>
          <a:bodyPr/>
          <a:lstStyle/>
          <a:p>
            <a:fld id="{C5CBEA7B-64A4-4354-845E-AE91C99E82B0}" type="slidenum">
              <a:rPr lang="ja-JP" altLang="en-US" smtClean="0"/>
              <a:pPr/>
              <a:t>11</a:t>
            </a:fld>
            <a:endParaRPr lang="ja-JP" altLang="en-US" dirty="0"/>
          </a:p>
        </p:txBody>
      </p:sp>
    </p:spTree>
    <p:extLst>
      <p:ext uri="{BB962C8B-B14F-4D97-AF65-F5344CB8AC3E}">
        <p14:creationId xmlns:p14="http://schemas.microsoft.com/office/powerpoint/2010/main" val="314408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A9A16-58F5-5BFD-BA45-16CE8076BBC2}"/>
              </a:ext>
            </a:extLst>
          </p:cNvPr>
          <p:cNvSpPr>
            <a:spLocks noGrp="1"/>
          </p:cNvSpPr>
          <p:nvPr>
            <p:ph type="title"/>
          </p:nvPr>
        </p:nvSpPr>
        <p:spPr/>
        <p:txBody>
          <a:bodyPr/>
          <a:lstStyle/>
          <a:p>
            <a:r>
              <a:rPr kumimoji="1" lang="ja-JP" altLang="en-US"/>
              <a:t>書いたら投稿してみよう！</a:t>
            </a:r>
          </a:p>
        </p:txBody>
      </p:sp>
      <p:sp>
        <p:nvSpPr>
          <p:cNvPr id="3" name="コンテンツ プレースホルダー 2">
            <a:extLst>
              <a:ext uri="{FF2B5EF4-FFF2-40B4-BE49-F238E27FC236}">
                <a16:creationId xmlns:a16="http://schemas.microsoft.com/office/drawing/2014/main" id="{D3692913-0C53-541B-999F-1BE602380339}"/>
              </a:ext>
            </a:extLst>
          </p:cNvPr>
          <p:cNvSpPr>
            <a:spLocks noGrp="1"/>
          </p:cNvSpPr>
          <p:nvPr>
            <p:ph idx="1"/>
          </p:nvPr>
        </p:nvSpPr>
        <p:spPr/>
        <p:txBody>
          <a:bodyPr/>
          <a:lstStyle/>
          <a:p>
            <a:pPr marL="0" indent="0">
              <a:buNone/>
            </a:pPr>
            <a:r>
              <a:rPr lang="en" altLang="ja-JP" b="0" i="0" u="none" strike="noStrike" dirty="0">
                <a:effectLst/>
                <a:latin typeface="NotoSansJP"/>
                <a:hlinkClick r:id="rId2"/>
              </a:rPr>
              <a:t>https://liveq.page/ja/2MIx4QPDmrA6agt7VA8b</a:t>
            </a:r>
            <a:endParaRPr kumimoji="1" lang="ja-JP" altLang="en-US"/>
          </a:p>
        </p:txBody>
      </p:sp>
      <p:sp>
        <p:nvSpPr>
          <p:cNvPr id="4" name="スライド番号プレースホルダー 3">
            <a:extLst>
              <a:ext uri="{FF2B5EF4-FFF2-40B4-BE49-F238E27FC236}">
                <a16:creationId xmlns:a16="http://schemas.microsoft.com/office/drawing/2014/main" id="{339060F5-0502-1D3B-4A4F-4AB1FB983C63}"/>
              </a:ext>
            </a:extLst>
          </p:cNvPr>
          <p:cNvSpPr>
            <a:spLocks noGrp="1"/>
          </p:cNvSpPr>
          <p:nvPr>
            <p:ph type="sldNum" sz="quarter" idx="4"/>
          </p:nvPr>
        </p:nvSpPr>
        <p:spPr/>
        <p:txBody>
          <a:bodyPr/>
          <a:lstStyle/>
          <a:p>
            <a:fld id="{C5CBEA7B-64A4-4354-845E-AE91C99E82B0}" type="slidenum">
              <a:rPr lang="ja-JP" altLang="en-US" smtClean="0"/>
              <a:pPr/>
              <a:t>12</a:t>
            </a:fld>
            <a:endParaRPr lang="ja-JP" altLang="en-US" dirty="0"/>
          </a:p>
        </p:txBody>
      </p:sp>
    </p:spTree>
    <p:extLst>
      <p:ext uri="{BB962C8B-B14F-4D97-AF65-F5344CB8AC3E}">
        <p14:creationId xmlns:p14="http://schemas.microsoft.com/office/powerpoint/2010/main" val="101628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9EAAC-6989-76E3-39C7-A33F64970130}"/>
              </a:ext>
            </a:extLst>
          </p:cNvPr>
          <p:cNvSpPr>
            <a:spLocks noGrp="1"/>
          </p:cNvSpPr>
          <p:nvPr>
            <p:ph type="title"/>
          </p:nvPr>
        </p:nvSpPr>
        <p:spPr/>
        <p:txBody>
          <a:bodyPr/>
          <a:lstStyle/>
          <a:p>
            <a:r>
              <a:rPr lang="ja-JP" altLang="en-US"/>
              <a:t>作成した</a:t>
            </a:r>
            <a:r>
              <a:rPr lang="en-US" altLang="ja-JP" dirty="0"/>
              <a:t>LP</a:t>
            </a:r>
            <a:r>
              <a:rPr lang="ja-JP" altLang="en-US"/>
              <a:t>に集客してみましょう</a:t>
            </a:r>
            <a:endParaRPr kumimoji="1" lang="ja-JP" altLang="en-US"/>
          </a:p>
        </p:txBody>
      </p:sp>
      <p:sp>
        <p:nvSpPr>
          <p:cNvPr id="3" name="コンテンツ プレースホルダー 2">
            <a:extLst>
              <a:ext uri="{FF2B5EF4-FFF2-40B4-BE49-F238E27FC236}">
                <a16:creationId xmlns:a16="http://schemas.microsoft.com/office/drawing/2014/main" id="{E1AB4869-7B41-DB23-1427-E2EE4B714A46}"/>
              </a:ext>
            </a:extLst>
          </p:cNvPr>
          <p:cNvSpPr>
            <a:spLocks noGrp="1"/>
          </p:cNvSpPr>
          <p:nvPr>
            <p:ph idx="1"/>
          </p:nvPr>
        </p:nvSpPr>
        <p:spPr/>
        <p:txBody>
          <a:bodyPr/>
          <a:lstStyle/>
          <a:p>
            <a:r>
              <a:rPr kumimoji="1" lang="ja-JP" altLang="en-US" dirty="0"/>
              <a:t>目標：</a:t>
            </a:r>
            <a:r>
              <a:rPr kumimoji="1" lang="en-US" altLang="ja-JP" dirty="0"/>
              <a:t>100</a:t>
            </a:r>
            <a:r>
              <a:rPr kumimoji="1" lang="ja-JP" altLang="en-US" dirty="0"/>
              <a:t>人の生徒を獲得する</a:t>
            </a:r>
            <a:endParaRPr kumimoji="1" lang="en-US" altLang="ja-JP" dirty="0"/>
          </a:p>
          <a:p>
            <a:r>
              <a:rPr kumimoji="1" lang="ja-JP" altLang="en-US" b="1" dirty="0">
                <a:solidFill>
                  <a:srgbClr val="FF0000"/>
                </a:solidFill>
              </a:rPr>
              <a:t>リスティング広告の設定</a:t>
            </a:r>
            <a:endParaRPr kumimoji="1" lang="en-US" altLang="ja-JP" b="1" dirty="0">
              <a:solidFill>
                <a:srgbClr val="FF0000"/>
              </a:solidFill>
            </a:endParaRPr>
          </a:p>
          <a:p>
            <a:r>
              <a:rPr lang="ja-JP" altLang="en-US" dirty="0"/>
              <a:t>ディスプレイ広告の設定</a:t>
            </a:r>
            <a:endParaRPr lang="en-US" altLang="ja-JP" dirty="0"/>
          </a:p>
          <a:p>
            <a:r>
              <a:rPr kumimoji="1" lang="ja-JP" altLang="en-US" dirty="0"/>
              <a:t>インスタグラム広告の設定</a:t>
            </a:r>
          </a:p>
        </p:txBody>
      </p:sp>
      <p:sp>
        <p:nvSpPr>
          <p:cNvPr id="4" name="スライド番号プレースホルダー 3">
            <a:extLst>
              <a:ext uri="{FF2B5EF4-FFF2-40B4-BE49-F238E27FC236}">
                <a16:creationId xmlns:a16="http://schemas.microsoft.com/office/drawing/2014/main" id="{917C45FD-48F7-5550-E9E5-035B90339501}"/>
              </a:ext>
            </a:extLst>
          </p:cNvPr>
          <p:cNvSpPr>
            <a:spLocks noGrp="1"/>
          </p:cNvSpPr>
          <p:nvPr>
            <p:ph type="sldNum" sz="quarter" idx="4"/>
          </p:nvPr>
        </p:nvSpPr>
        <p:spPr/>
        <p:txBody>
          <a:bodyPr/>
          <a:lstStyle/>
          <a:p>
            <a:fld id="{C5CBEA7B-64A4-4354-845E-AE91C99E82B0}" type="slidenum">
              <a:rPr lang="ja-JP" altLang="en-US" smtClean="0"/>
              <a:pPr/>
              <a:t>13</a:t>
            </a:fld>
            <a:endParaRPr lang="ja-JP" altLang="en-US" dirty="0"/>
          </a:p>
        </p:txBody>
      </p:sp>
    </p:spTree>
    <p:extLst>
      <p:ext uri="{BB962C8B-B14F-4D97-AF65-F5344CB8AC3E}">
        <p14:creationId xmlns:p14="http://schemas.microsoft.com/office/powerpoint/2010/main" val="154140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7DFF30-24C3-DB5B-C168-671B82DA3767}"/>
              </a:ext>
            </a:extLst>
          </p:cNvPr>
          <p:cNvSpPr>
            <a:spLocks noGrp="1"/>
          </p:cNvSpPr>
          <p:nvPr>
            <p:ph type="title"/>
          </p:nvPr>
        </p:nvSpPr>
        <p:spPr/>
        <p:txBody>
          <a:bodyPr/>
          <a:lstStyle/>
          <a:p>
            <a:r>
              <a:rPr kumimoji="1" lang="ja-JP" altLang="en-US" dirty="0"/>
              <a:t>リスティング広告の設計</a:t>
            </a:r>
          </a:p>
        </p:txBody>
      </p:sp>
      <p:sp>
        <p:nvSpPr>
          <p:cNvPr id="3" name="コンテンツ プレースホルダー 2">
            <a:extLst>
              <a:ext uri="{FF2B5EF4-FFF2-40B4-BE49-F238E27FC236}">
                <a16:creationId xmlns:a16="http://schemas.microsoft.com/office/drawing/2014/main" id="{72858DB0-26C1-FF94-1477-8D64782A4312}"/>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D50899-85D2-A0E3-086F-4A7FB28392FC}"/>
              </a:ext>
            </a:extLst>
          </p:cNvPr>
          <p:cNvSpPr>
            <a:spLocks noGrp="1"/>
          </p:cNvSpPr>
          <p:nvPr>
            <p:ph type="sldNum" sz="quarter" idx="4"/>
          </p:nvPr>
        </p:nvSpPr>
        <p:spPr/>
        <p:txBody>
          <a:bodyPr/>
          <a:lstStyle/>
          <a:p>
            <a:fld id="{C5CBEA7B-64A4-4354-845E-AE91C99E82B0}" type="slidenum">
              <a:rPr lang="ja-JP" altLang="en-US" smtClean="0"/>
              <a:pPr/>
              <a:t>14</a:t>
            </a:fld>
            <a:endParaRPr lang="ja-JP" altLang="en-US" dirty="0"/>
          </a:p>
        </p:txBody>
      </p:sp>
      <p:pic>
        <p:nvPicPr>
          <p:cNvPr id="16386" name="Picture 2" descr="自社サイトのSEO対策はどのくらいできてる？チェック・診断方法や必要なツールをご紹介！">
            <a:extLst>
              <a:ext uri="{FF2B5EF4-FFF2-40B4-BE49-F238E27FC236}">
                <a16:creationId xmlns:a16="http://schemas.microsoft.com/office/drawing/2014/main" id="{5EC70B60-1375-F50A-0997-4A55C4EA8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27" y="713560"/>
            <a:ext cx="7122759"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5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4"/>
          <p:cNvSpPr txBox="1">
            <a:spLocks noGrp="1"/>
          </p:cNvSpPr>
          <p:nvPr>
            <p:ph type="title"/>
          </p:nvPr>
        </p:nvSpPr>
        <p:spPr>
          <a:xfrm>
            <a:off x="457200" y="198438"/>
            <a:ext cx="8229600" cy="49006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600"/>
              <a:buFont typeface="Meiryo"/>
              <a:buNone/>
            </a:pPr>
            <a:r>
              <a:rPr lang="ja-JP" altLang="en-US" dirty="0"/>
              <a:t>ユーザーが検索する語句の事を「キーワードと呼びます」</a:t>
            </a:r>
            <a:endParaRPr dirty="0"/>
          </a:p>
        </p:txBody>
      </p:sp>
      <p:sp>
        <p:nvSpPr>
          <p:cNvPr id="437" name="Google Shape;437;p34"/>
          <p:cNvSpPr txBox="1">
            <a:spLocks noGrp="1"/>
          </p:cNvSpPr>
          <p:nvPr>
            <p:ph type="body" idx="1"/>
          </p:nvPr>
        </p:nvSpPr>
        <p:spPr>
          <a:xfrm>
            <a:off x="457200" y="781719"/>
            <a:ext cx="8229600" cy="5292000"/>
          </a:xfrm>
          <a:prstGeom prst="rect">
            <a:avLst/>
          </a:prstGeom>
          <a:noFill/>
          <a:ln>
            <a:noFill/>
          </a:ln>
        </p:spPr>
        <p:txBody>
          <a:bodyPr spcFirstLastPara="1" wrap="square" lIns="91425" tIns="45700" rIns="91425" bIns="45700" anchor="t" anchorCtr="0">
            <a:normAutofit/>
          </a:bodyPr>
          <a:lstStyle/>
          <a:p>
            <a:pPr marL="342900" lvl="0" indent="-215900" algn="l" rtl="0">
              <a:lnSpc>
                <a:spcPct val="100000"/>
              </a:lnSpc>
              <a:spcBef>
                <a:spcPts val="0"/>
              </a:spcBef>
              <a:spcAft>
                <a:spcPts val="0"/>
              </a:spcAft>
              <a:buClr>
                <a:srgbClr val="7F7F7F"/>
              </a:buClr>
              <a:buSzPts val="2000"/>
              <a:buNone/>
            </a:pPr>
            <a:endParaRPr dirty="0"/>
          </a:p>
        </p:txBody>
      </p:sp>
      <p:sp>
        <p:nvSpPr>
          <p:cNvPr id="438" name="Google Shape;438;p34"/>
          <p:cNvSpPr txBox="1">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lnSpc>
                <a:spcPct val="100000"/>
              </a:lnSpc>
              <a:spcBef>
                <a:spcPts val="0"/>
              </a:spcBef>
              <a:spcAft>
                <a:spcPts val="0"/>
              </a:spcAft>
              <a:buSzPts val="1400"/>
              <a:buNone/>
            </a:pPr>
            <a:fld id="{00000000-1234-1234-1234-123412341234}" type="slidenum">
              <a:rPr lang="en-US" altLang="ja-JP" smtClean="0"/>
              <a:pPr marL="0" lvl="0" indent="0" algn="r" rtl="0">
                <a:lnSpc>
                  <a:spcPct val="100000"/>
                </a:lnSpc>
                <a:spcBef>
                  <a:spcPts val="0"/>
                </a:spcBef>
                <a:spcAft>
                  <a:spcPts val="0"/>
                </a:spcAft>
                <a:buSzPts val="1400"/>
                <a:buNone/>
              </a:pPr>
              <a:t>15</a:t>
            </a:fld>
            <a:endParaRPr/>
          </a:p>
        </p:txBody>
      </p:sp>
      <p:pic>
        <p:nvPicPr>
          <p:cNvPr id="2" name="Picture 8" descr="リサーチイラスト／無料イラストなら「イラストAC」">
            <a:extLst>
              <a:ext uri="{FF2B5EF4-FFF2-40B4-BE49-F238E27FC236}">
                <a16:creationId xmlns:a16="http://schemas.microsoft.com/office/drawing/2014/main" id="{8A179445-2ECD-BC04-7C31-7DE2A3728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381362"/>
            <a:ext cx="5256584" cy="225376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EBC0B99-8CDE-8E11-6DD8-22BDBF8F2499}"/>
              </a:ext>
            </a:extLst>
          </p:cNvPr>
          <p:cNvSpPr txBox="1"/>
          <p:nvPr/>
        </p:nvSpPr>
        <p:spPr>
          <a:xfrm>
            <a:off x="2934866" y="2337938"/>
            <a:ext cx="2441694"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ゲーム おすすめ</a:t>
            </a:r>
          </a:p>
        </p:txBody>
      </p:sp>
      <p:pic>
        <p:nvPicPr>
          <p:cNvPr id="4" name="Picture 8" descr="リサーチイラスト／無料イラストなら「イラストAC」">
            <a:extLst>
              <a:ext uri="{FF2B5EF4-FFF2-40B4-BE49-F238E27FC236}">
                <a16:creationId xmlns:a16="http://schemas.microsoft.com/office/drawing/2014/main" id="{98C23508-0810-71E7-093F-E64DE9652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35471"/>
            <a:ext cx="5256584" cy="225376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9A86039-266F-A598-213E-68122FF46FDB}"/>
              </a:ext>
            </a:extLst>
          </p:cNvPr>
          <p:cNvSpPr txBox="1"/>
          <p:nvPr/>
        </p:nvSpPr>
        <p:spPr>
          <a:xfrm>
            <a:off x="3120033" y="4292047"/>
            <a:ext cx="2135521"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エアコン 通販</a:t>
            </a:r>
          </a:p>
        </p:txBody>
      </p:sp>
      <p:pic>
        <p:nvPicPr>
          <p:cNvPr id="6" name="Picture 8" descr="リサーチイラスト／無料イラストなら「イラストAC」">
            <a:extLst>
              <a:ext uri="{FF2B5EF4-FFF2-40B4-BE49-F238E27FC236}">
                <a16:creationId xmlns:a16="http://schemas.microsoft.com/office/drawing/2014/main" id="{398AE2E9-4B37-D638-2611-51346F472C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172" b="27602"/>
          <a:stretch/>
        </p:blipFill>
        <p:spPr bwMode="auto">
          <a:xfrm>
            <a:off x="1827729" y="3124491"/>
            <a:ext cx="5256584" cy="86152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36584ADB-7358-701A-E4F5-2B6CDD9FE698}"/>
              </a:ext>
            </a:extLst>
          </p:cNvPr>
          <p:cNvSpPr txBox="1"/>
          <p:nvPr/>
        </p:nvSpPr>
        <p:spPr>
          <a:xfrm>
            <a:off x="3241948" y="3310899"/>
            <a:ext cx="1826141" cy="461665"/>
          </a:xfrm>
          <a:prstGeom prst="rect">
            <a:avLst/>
          </a:prstGeom>
          <a:noFill/>
        </p:spPr>
        <p:txBody>
          <a:bodyPr wrap="none" rtlCol="0">
            <a:spAutoFit/>
          </a:bodyPr>
          <a:lstStyle/>
          <a:p>
            <a:r>
              <a:rPr kumimoji="1" lang="ja-JP" altLang="en-US" sz="2400" b="1" dirty="0">
                <a:solidFill>
                  <a:srgbClr val="FF0000"/>
                </a:solidFill>
                <a:latin typeface="メイリオ" panose="020B0604030504040204" pitchFamily="50" charset="-128"/>
                <a:ea typeface="メイリオ" panose="020B0604030504040204" pitchFamily="50" charset="-128"/>
              </a:rPr>
              <a:t>ゲーム 人気</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リサーチイラスト／無料イラストなら「イラストAC」">
            <a:extLst>
              <a:ext uri="{FF2B5EF4-FFF2-40B4-BE49-F238E27FC236}">
                <a16:creationId xmlns:a16="http://schemas.microsoft.com/office/drawing/2014/main" id="{9EC43A3A-CC23-A3FD-D930-9AB7F59964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2"/>
          <a:stretch/>
        </p:blipFill>
        <p:spPr bwMode="auto">
          <a:xfrm>
            <a:off x="35496" y="2544107"/>
            <a:ext cx="4834880" cy="2253769"/>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67166D54-172A-2E00-5BC5-C605F19A1005}"/>
              </a:ext>
            </a:extLst>
          </p:cNvPr>
          <p:cNvSpPr>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ltLang="ja-JP" smtClean="0"/>
              <a:pPr marL="0" lvl="0" indent="0" algn="r" rtl="0">
                <a:spcBef>
                  <a:spcPts val="0"/>
                </a:spcBef>
                <a:spcAft>
                  <a:spcPts val="0"/>
                </a:spcAft>
                <a:buNone/>
              </a:pPr>
              <a:t>16</a:t>
            </a:fld>
            <a:endParaRPr lang="ja-JP" altLang="en-US"/>
          </a:p>
        </p:txBody>
      </p:sp>
      <p:sp>
        <p:nvSpPr>
          <p:cNvPr id="3" name="タイトル 2">
            <a:extLst>
              <a:ext uri="{FF2B5EF4-FFF2-40B4-BE49-F238E27FC236}">
                <a16:creationId xmlns:a16="http://schemas.microsoft.com/office/drawing/2014/main" id="{F7CE56E5-7ED6-CDF2-DBAA-2E7C3D689F38}"/>
              </a:ext>
            </a:extLst>
          </p:cNvPr>
          <p:cNvSpPr>
            <a:spLocks noGrp="1"/>
          </p:cNvSpPr>
          <p:nvPr>
            <p:ph type="title"/>
          </p:nvPr>
        </p:nvSpPr>
        <p:spPr/>
        <p:txBody>
          <a:bodyPr/>
          <a:lstStyle/>
          <a:p>
            <a:r>
              <a:rPr kumimoji="1" lang="ja-JP" altLang="en-US" dirty="0"/>
              <a:t>どういう検索した人が来ると思う？</a:t>
            </a:r>
            <a:r>
              <a:rPr kumimoji="1" lang="en-US" altLang="ja-JP" dirty="0"/>
              <a:t>KW</a:t>
            </a:r>
            <a:r>
              <a:rPr kumimoji="1" lang="ja-JP" altLang="en-US" dirty="0"/>
              <a:t>を考えてみよう</a:t>
            </a:r>
          </a:p>
        </p:txBody>
      </p:sp>
      <p:sp>
        <p:nvSpPr>
          <p:cNvPr id="8" name="矢印: 右 7">
            <a:extLst>
              <a:ext uri="{FF2B5EF4-FFF2-40B4-BE49-F238E27FC236}">
                <a16:creationId xmlns:a16="http://schemas.microsoft.com/office/drawing/2014/main" id="{E733E159-4D10-D14F-4477-FA5AE4576E3B}"/>
              </a:ext>
            </a:extLst>
          </p:cNvPr>
          <p:cNvSpPr/>
          <p:nvPr/>
        </p:nvSpPr>
        <p:spPr>
          <a:xfrm>
            <a:off x="4860032" y="3467798"/>
            <a:ext cx="190076" cy="494549"/>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F24AC80F-3896-5B25-0DE2-076270A176D5}"/>
              </a:ext>
            </a:extLst>
          </p:cNvPr>
          <p:cNvSpPr txBox="1"/>
          <p:nvPr/>
        </p:nvSpPr>
        <p:spPr>
          <a:xfrm>
            <a:off x="5862915" y="1916832"/>
            <a:ext cx="2802370" cy="954107"/>
          </a:xfrm>
          <a:prstGeom prst="rect">
            <a:avLst/>
          </a:prstGeom>
          <a:noFill/>
        </p:spPr>
        <p:txBody>
          <a:bodyPr wrap="none" rtlCol="0">
            <a:spAutoFit/>
          </a:bodyPr>
          <a:lstStyle/>
          <a:p>
            <a:pPr algn="ctr"/>
            <a:r>
              <a:rPr kumimoji="1" lang="ja-JP" altLang="en-US" sz="2800" b="1" dirty="0">
                <a:latin typeface="メイリオ" panose="020B0604030504040204" pitchFamily="50" charset="-128"/>
                <a:ea typeface="メイリオ" panose="020B0604030504040204" pitchFamily="50" charset="-128"/>
              </a:rPr>
              <a:t>みんなが作った</a:t>
            </a:r>
            <a:endParaRPr kumimoji="1" lang="en-US" altLang="ja-JP" sz="2800" b="1" dirty="0">
              <a:latin typeface="メイリオ" panose="020B0604030504040204" pitchFamily="50" charset="-128"/>
              <a:ea typeface="メイリオ" panose="020B0604030504040204" pitchFamily="50" charset="-128"/>
            </a:endParaRPr>
          </a:p>
          <a:p>
            <a:pPr algn="ctr"/>
            <a:r>
              <a:rPr lang="en-US" altLang="ja-JP" sz="2800" b="1" dirty="0">
                <a:latin typeface="メイリオ" panose="020B0604030504040204" pitchFamily="50" charset="-128"/>
                <a:ea typeface="メイリオ" panose="020B0604030504040204" pitchFamily="50" charset="-128"/>
              </a:rPr>
              <a:t>LP</a:t>
            </a:r>
            <a:r>
              <a:rPr lang="ja-JP" altLang="en-US" sz="2800" b="1" dirty="0">
                <a:latin typeface="メイリオ" panose="020B0604030504040204" pitchFamily="50" charset="-128"/>
                <a:ea typeface="メイリオ" panose="020B0604030504040204" pitchFamily="50" charset="-128"/>
              </a:rPr>
              <a:t>への誘導</a:t>
            </a:r>
            <a:endParaRPr kumimoji="1" lang="ja-JP" altLang="en-US" sz="2800" b="1" dirty="0">
              <a:latin typeface="メイリオ" panose="020B0604030504040204" pitchFamily="50" charset="-128"/>
              <a:ea typeface="メイリオ" panose="020B0604030504040204" pitchFamily="50" charset="-128"/>
            </a:endParaRPr>
          </a:p>
        </p:txBody>
      </p:sp>
      <p:pic>
        <p:nvPicPr>
          <p:cNvPr id="1026" name="Picture 2">
            <a:extLst>
              <a:ext uri="{FF2B5EF4-FFF2-40B4-BE49-F238E27FC236}">
                <a16:creationId xmlns:a16="http://schemas.microsoft.com/office/drawing/2014/main" id="{0A527C7A-943A-10D6-A009-DF2979F2D8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072" y="2884422"/>
            <a:ext cx="3779912" cy="279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26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8"/>
          <p:cNvSpPr txBox="1">
            <a:spLocks noGrp="1"/>
          </p:cNvSpPr>
          <p:nvPr>
            <p:ph type="title"/>
          </p:nvPr>
        </p:nvSpPr>
        <p:spPr>
          <a:xfrm>
            <a:off x="457200" y="198438"/>
            <a:ext cx="8229600" cy="49006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600"/>
              <a:buFont typeface="Meiryo"/>
              <a:buNone/>
            </a:pPr>
            <a:r>
              <a:rPr lang="ja-JP" dirty="0"/>
              <a:t>軸</a:t>
            </a:r>
            <a:r>
              <a:rPr lang="ja-JP" altLang="en-US" dirty="0"/>
              <a:t>ワードを出す</a:t>
            </a:r>
            <a:endParaRPr dirty="0"/>
          </a:p>
        </p:txBody>
      </p:sp>
      <p:sp>
        <p:nvSpPr>
          <p:cNvPr id="478" name="Google Shape;478;p38"/>
          <p:cNvSpPr txBox="1">
            <a:spLocks noGrp="1"/>
          </p:cNvSpPr>
          <p:nvPr>
            <p:ph type="body" idx="1"/>
          </p:nvPr>
        </p:nvSpPr>
        <p:spPr>
          <a:xfrm>
            <a:off x="457200" y="781719"/>
            <a:ext cx="8229600" cy="5292000"/>
          </a:xfrm>
          <a:prstGeom prst="rect">
            <a:avLst/>
          </a:prstGeom>
          <a:noFill/>
          <a:ln>
            <a:noFill/>
          </a:ln>
        </p:spPr>
        <p:txBody>
          <a:bodyPr spcFirstLastPara="1" wrap="square" lIns="91425" tIns="45700" rIns="91425" bIns="45700" anchor="t" anchorCtr="0">
            <a:normAutofit/>
          </a:bodyPr>
          <a:lstStyle/>
          <a:p>
            <a:pPr marL="342900" lvl="0" indent="-215900" algn="l" rtl="0">
              <a:lnSpc>
                <a:spcPct val="100000"/>
              </a:lnSpc>
              <a:spcBef>
                <a:spcPts val="0"/>
              </a:spcBef>
              <a:spcAft>
                <a:spcPts val="0"/>
              </a:spcAft>
              <a:buClr>
                <a:srgbClr val="7F7F7F"/>
              </a:buClr>
              <a:buSzPts val="2000"/>
              <a:buNone/>
            </a:pPr>
            <a:endParaRPr/>
          </a:p>
        </p:txBody>
      </p:sp>
      <p:sp>
        <p:nvSpPr>
          <p:cNvPr id="479" name="Google Shape;479;p38"/>
          <p:cNvSpPr txBox="1">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lnSpc>
                <a:spcPct val="100000"/>
              </a:lnSpc>
              <a:spcBef>
                <a:spcPts val="0"/>
              </a:spcBef>
              <a:spcAft>
                <a:spcPts val="0"/>
              </a:spcAft>
              <a:buSzPts val="1400"/>
              <a:buNone/>
            </a:pPr>
            <a:fld id="{00000000-1234-1234-1234-123412341234}" type="slidenum">
              <a:rPr lang="en-US" altLang="ja-JP" smtClean="0"/>
              <a:pPr marL="0" lvl="0" indent="0" algn="r" rtl="0">
                <a:lnSpc>
                  <a:spcPct val="100000"/>
                </a:lnSpc>
                <a:spcBef>
                  <a:spcPts val="0"/>
                </a:spcBef>
                <a:spcAft>
                  <a:spcPts val="0"/>
                </a:spcAft>
                <a:buSzPts val="1400"/>
                <a:buNone/>
              </a:pPr>
              <a:t>17</a:t>
            </a:fld>
            <a:endParaRPr/>
          </a:p>
        </p:txBody>
      </p:sp>
      <p:sp>
        <p:nvSpPr>
          <p:cNvPr id="480" name="Google Shape;480;p38"/>
          <p:cNvSpPr/>
          <p:nvPr/>
        </p:nvSpPr>
        <p:spPr>
          <a:xfrm>
            <a:off x="1259632" y="2424315"/>
            <a:ext cx="695575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ja-JP" sz="5400" b="0" i="0" u="none" strike="noStrike" cap="none" dirty="0">
                <a:solidFill>
                  <a:schemeClr val="dk1"/>
                </a:solidFill>
                <a:latin typeface="Meiryo"/>
                <a:ea typeface="Meiryo"/>
                <a:cs typeface="Meiryo"/>
                <a:sym typeface="Meiryo"/>
              </a:rPr>
              <a:t>『</a:t>
            </a:r>
            <a:r>
              <a:rPr lang="ja-JP" altLang="en-US" sz="5400" dirty="0">
                <a:solidFill>
                  <a:schemeClr val="dk1"/>
                </a:solidFill>
                <a:latin typeface="Meiryo"/>
                <a:ea typeface="Meiryo"/>
                <a:cs typeface="Meiryo"/>
                <a:sym typeface="Meiryo"/>
              </a:rPr>
              <a:t>プログラム 学校</a:t>
            </a:r>
            <a:r>
              <a:rPr lang="ja-JP" sz="5400" b="0" i="0" u="none" strike="noStrike" cap="none" dirty="0">
                <a:solidFill>
                  <a:schemeClr val="dk1"/>
                </a:solidFill>
                <a:latin typeface="Meiryo"/>
                <a:ea typeface="Meiryo"/>
                <a:cs typeface="Meiryo"/>
                <a:sym typeface="Meiryo"/>
              </a:rPr>
              <a:t>』</a:t>
            </a:r>
            <a:endParaRPr sz="5400" b="0" i="0" u="none" strike="noStrike" cap="none" dirty="0">
              <a:solidFill>
                <a:schemeClr val="dk1"/>
              </a:solidFill>
              <a:latin typeface="Meiryo"/>
              <a:ea typeface="Meiryo"/>
              <a:cs typeface="Meiryo"/>
              <a:sym typeface="Meiryo"/>
            </a:endParaRPr>
          </a:p>
        </p:txBody>
      </p:sp>
      <p:sp>
        <p:nvSpPr>
          <p:cNvPr id="481" name="Google Shape;481;p38"/>
          <p:cNvSpPr/>
          <p:nvPr/>
        </p:nvSpPr>
        <p:spPr>
          <a:xfrm>
            <a:off x="755576" y="3543227"/>
            <a:ext cx="3024336" cy="1008112"/>
          </a:xfrm>
          <a:prstGeom prst="wedgeRectCallout">
            <a:avLst>
              <a:gd name="adj1" fmla="val 40144"/>
              <a:gd name="adj2" fmla="val -81231"/>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ja-JP" sz="1800" b="1" i="0" u="none" strike="noStrike" cap="none">
                <a:solidFill>
                  <a:schemeClr val="lt1"/>
                </a:solidFill>
                <a:latin typeface="Meiryo"/>
                <a:ea typeface="Meiryo"/>
                <a:cs typeface="Meiryo"/>
                <a:sym typeface="Meiryo"/>
              </a:rPr>
              <a:t>掛け合わせ対象キーワード</a:t>
            </a:r>
            <a:endParaRPr sz="1800" b="1" i="0" u="none" strike="noStrike" cap="none">
              <a:solidFill>
                <a:schemeClr val="lt1"/>
              </a:solidFill>
              <a:latin typeface="Meiryo"/>
              <a:ea typeface="Meiryo"/>
              <a:cs typeface="Meiryo"/>
              <a:sym typeface="Meiryo"/>
            </a:endParaRPr>
          </a:p>
          <a:p>
            <a:pPr marL="0" marR="0" lvl="0" indent="0" algn="ctr" rtl="0">
              <a:lnSpc>
                <a:spcPct val="100000"/>
              </a:lnSpc>
              <a:spcBef>
                <a:spcPts val="0"/>
              </a:spcBef>
              <a:spcAft>
                <a:spcPts val="0"/>
              </a:spcAft>
              <a:buClr>
                <a:srgbClr val="000000"/>
              </a:buClr>
              <a:buSzPts val="1800"/>
              <a:buFont typeface="Arial"/>
              <a:buNone/>
            </a:pPr>
            <a:r>
              <a:rPr lang="ja-JP" sz="1800" b="1" i="0" u="none" strike="noStrike" cap="none">
                <a:solidFill>
                  <a:schemeClr val="lt1"/>
                </a:solidFill>
                <a:latin typeface="Meiryo"/>
                <a:ea typeface="Meiryo"/>
                <a:cs typeface="Meiryo"/>
                <a:sym typeface="Meiryo"/>
              </a:rPr>
              <a:t>（通称軸ワード）</a:t>
            </a:r>
            <a:endParaRPr sz="1400" b="0" i="0" u="none" strike="noStrike" cap="none">
              <a:solidFill>
                <a:srgbClr val="000000"/>
              </a:solidFill>
              <a:latin typeface="Arial"/>
              <a:ea typeface="Arial"/>
              <a:cs typeface="Arial"/>
              <a:sym typeface="Arial"/>
            </a:endParaRPr>
          </a:p>
        </p:txBody>
      </p:sp>
      <p:sp>
        <p:nvSpPr>
          <p:cNvPr id="482" name="Google Shape;482;p38"/>
          <p:cNvSpPr txBox="1"/>
          <p:nvPr/>
        </p:nvSpPr>
        <p:spPr>
          <a:xfrm>
            <a:off x="917848" y="4797152"/>
            <a:ext cx="269979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Meiryo"/>
                <a:ea typeface="Meiryo"/>
                <a:cs typeface="Meiryo"/>
                <a:sym typeface="Meiryo"/>
              </a:rPr>
              <a:t>それ単体でもサービスや商品を表している</a:t>
            </a:r>
            <a:endParaRPr sz="1800" b="0" i="0" u="none" strike="noStrike" cap="none">
              <a:solidFill>
                <a:schemeClr val="dk1"/>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8"/>
          <p:cNvSpPr txBox="1">
            <a:spLocks noGrp="1"/>
          </p:cNvSpPr>
          <p:nvPr>
            <p:ph type="title"/>
          </p:nvPr>
        </p:nvSpPr>
        <p:spPr>
          <a:xfrm>
            <a:off x="457200" y="198438"/>
            <a:ext cx="8229600" cy="49006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600"/>
              <a:buFont typeface="Meiryo"/>
              <a:buNone/>
            </a:pPr>
            <a:r>
              <a:rPr lang="ja-JP" dirty="0"/>
              <a:t>軸</a:t>
            </a:r>
            <a:r>
              <a:rPr lang="ja-JP" altLang="en-US" dirty="0"/>
              <a:t>ワードを出す</a:t>
            </a:r>
            <a:endParaRPr dirty="0"/>
          </a:p>
        </p:txBody>
      </p:sp>
      <p:sp>
        <p:nvSpPr>
          <p:cNvPr id="478" name="Google Shape;478;p38"/>
          <p:cNvSpPr txBox="1">
            <a:spLocks noGrp="1"/>
          </p:cNvSpPr>
          <p:nvPr>
            <p:ph type="body" idx="1"/>
          </p:nvPr>
        </p:nvSpPr>
        <p:spPr>
          <a:xfrm>
            <a:off x="457200" y="781719"/>
            <a:ext cx="8229600" cy="5292000"/>
          </a:xfrm>
          <a:prstGeom prst="rect">
            <a:avLst/>
          </a:prstGeom>
          <a:noFill/>
          <a:ln>
            <a:noFill/>
          </a:ln>
        </p:spPr>
        <p:txBody>
          <a:bodyPr spcFirstLastPara="1" wrap="square" lIns="91425" tIns="45700" rIns="91425" bIns="45700" anchor="t" anchorCtr="0">
            <a:normAutofit/>
          </a:bodyPr>
          <a:lstStyle/>
          <a:p>
            <a:pPr marL="342900" lvl="0" indent="-215900" algn="l" rtl="0">
              <a:lnSpc>
                <a:spcPct val="100000"/>
              </a:lnSpc>
              <a:spcBef>
                <a:spcPts val="0"/>
              </a:spcBef>
              <a:spcAft>
                <a:spcPts val="0"/>
              </a:spcAft>
              <a:buClr>
                <a:srgbClr val="7F7F7F"/>
              </a:buClr>
              <a:buSzPts val="2000"/>
              <a:buNone/>
            </a:pPr>
            <a:endParaRPr/>
          </a:p>
        </p:txBody>
      </p:sp>
      <p:sp>
        <p:nvSpPr>
          <p:cNvPr id="479" name="Google Shape;479;p38"/>
          <p:cNvSpPr txBox="1">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lnSpc>
                <a:spcPct val="100000"/>
              </a:lnSpc>
              <a:spcBef>
                <a:spcPts val="0"/>
              </a:spcBef>
              <a:spcAft>
                <a:spcPts val="0"/>
              </a:spcAft>
              <a:buSzPts val="1400"/>
              <a:buNone/>
            </a:pPr>
            <a:fld id="{00000000-1234-1234-1234-123412341234}" type="slidenum">
              <a:rPr lang="en-US" altLang="ja-JP" smtClean="0"/>
              <a:pPr marL="0" lvl="0" indent="0" algn="r" rtl="0">
                <a:lnSpc>
                  <a:spcPct val="100000"/>
                </a:lnSpc>
                <a:spcBef>
                  <a:spcPts val="0"/>
                </a:spcBef>
                <a:spcAft>
                  <a:spcPts val="0"/>
                </a:spcAft>
                <a:buSzPts val="1400"/>
                <a:buNone/>
              </a:pPr>
              <a:t>18</a:t>
            </a:fld>
            <a:endParaRPr/>
          </a:p>
        </p:txBody>
      </p:sp>
      <p:sp>
        <p:nvSpPr>
          <p:cNvPr id="480" name="Google Shape;480;p38"/>
          <p:cNvSpPr/>
          <p:nvPr/>
        </p:nvSpPr>
        <p:spPr>
          <a:xfrm>
            <a:off x="1259632" y="2424315"/>
            <a:ext cx="695575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ja-JP" sz="5400" b="0" i="0" u="none" strike="noStrike" cap="none" dirty="0">
                <a:solidFill>
                  <a:schemeClr val="dk1"/>
                </a:solidFill>
                <a:latin typeface="Meiryo"/>
                <a:ea typeface="Meiryo"/>
                <a:cs typeface="Meiryo"/>
                <a:sym typeface="Meiryo"/>
              </a:rPr>
              <a:t>『</a:t>
            </a:r>
            <a:r>
              <a:rPr lang="ja-JP" altLang="en-US" sz="5400" dirty="0">
                <a:solidFill>
                  <a:schemeClr val="dk1"/>
                </a:solidFill>
                <a:latin typeface="Meiryo"/>
                <a:ea typeface="Meiryo"/>
                <a:cs typeface="Meiryo"/>
                <a:sym typeface="Meiryo"/>
              </a:rPr>
              <a:t>プログラム 学校</a:t>
            </a:r>
            <a:r>
              <a:rPr lang="ja-JP" sz="5400" b="0" i="0" u="none" strike="noStrike" cap="none" dirty="0">
                <a:solidFill>
                  <a:schemeClr val="dk1"/>
                </a:solidFill>
                <a:latin typeface="Meiryo"/>
                <a:ea typeface="Meiryo"/>
                <a:cs typeface="Meiryo"/>
                <a:sym typeface="Meiryo"/>
              </a:rPr>
              <a:t>』</a:t>
            </a:r>
            <a:endParaRPr sz="5400" b="0" i="0" u="none" strike="noStrike" cap="none" dirty="0">
              <a:solidFill>
                <a:schemeClr val="dk1"/>
              </a:solidFill>
              <a:latin typeface="Meiryo"/>
              <a:ea typeface="Meiryo"/>
              <a:cs typeface="Meiryo"/>
              <a:sym typeface="Meiryo"/>
            </a:endParaRPr>
          </a:p>
        </p:txBody>
      </p:sp>
      <p:sp>
        <p:nvSpPr>
          <p:cNvPr id="2" name="Google Shape;441;p34">
            <a:extLst>
              <a:ext uri="{FF2B5EF4-FFF2-40B4-BE49-F238E27FC236}">
                <a16:creationId xmlns:a16="http://schemas.microsoft.com/office/drawing/2014/main" id="{34985204-6B67-F430-D2C2-EEDD49A57FA4}"/>
              </a:ext>
            </a:extLst>
          </p:cNvPr>
          <p:cNvSpPr/>
          <p:nvPr/>
        </p:nvSpPr>
        <p:spPr>
          <a:xfrm>
            <a:off x="5004048" y="3567034"/>
            <a:ext cx="3024336" cy="1008112"/>
          </a:xfrm>
          <a:prstGeom prst="wedgeRectCallout">
            <a:avLst>
              <a:gd name="adj1" fmla="val 2467"/>
              <a:gd name="adj2" fmla="val -90999"/>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ja-JP" sz="1800" b="1" i="0" u="none" strike="noStrike" cap="none" dirty="0">
                <a:solidFill>
                  <a:schemeClr val="lt1"/>
                </a:solidFill>
                <a:latin typeface="Meiryo"/>
                <a:ea typeface="Meiryo"/>
                <a:cs typeface="Meiryo"/>
                <a:sym typeface="Meiryo"/>
              </a:rPr>
              <a:t>掛け合わせワード</a:t>
            </a:r>
            <a:endParaRPr sz="1800" b="1" i="0" u="none" strike="noStrike" cap="none" dirty="0">
              <a:solidFill>
                <a:schemeClr val="lt1"/>
              </a:solidFill>
              <a:latin typeface="Meiryo"/>
              <a:ea typeface="Meiryo"/>
              <a:cs typeface="Meiryo"/>
              <a:sym typeface="Meiryo"/>
            </a:endParaRPr>
          </a:p>
        </p:txBody>
      </p:sp>
      <p:sp>
        <p:nvSpPr>
          <p:cNvPr id="3" name="Google Shape;443;p34">
            <a:extLst>
              <a:ext uri="{FF2B5EF4-FFF2-40B4-BE49-F238E27FC236}">
                <a16:creationId xmlns:a16="http://schemas.microsoft.com/office/drawing/2014/main" id="{2BC4C4BD-708C-C4D5-B31E-F2840C67B79F}"/>
              </a:ext>
            </a:extLst>
          </p:cNvPr>
          <p:cNvSpPr txBox="1"/>
          <p:nvPr/>
        </p:nvSpPr>
        <p:spPr>
          <a:xfrm>
            <a:off x="5166320" y="4820959"/>
            <a:ext cx="2699792"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Meiryo"/>
                <a:ea typeface="Meiryo"/>
                <a:cs typeface="Meiryo"/>
                <a:sym typeface="Meiryo"/>
              </a:rPr>
              <a:t>それ単体では何のサービスかはわからないが、掛け合わせることでニーズの詳細がわかる</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396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p:txBody>
          <a:bodyPr/>
          <a:lstStyle/>
          <a:p>
            <a:r>
              <a:rPr kumimoji="1" lang="ja-JP" altLang="en-US"/>
              <a:t>後半</a:t>
            </a:r>
            <a:r>
              <a:rPr kumimoji="1" lang="en-US" altLang="ja-JP" dirty="0"/>
              <a:t>15</a:t>
            </a:r>
            <a:r>
              <a:rPr kumimoji="1" lang="ja-JP" altLang="en-US"/>
              <a:t>回で学んでいる</a:t>
            </a:r>
            <a:r>
              <a:rPr lang="ja-JP" altLang="en-US"/>
              <a:t>こと</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1</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809478" y="2314048"/>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a:r>
              <a:rPr lang="ja-JP" altLang="en-US" sz="2400" b="1" u="sng" dirty="0">
                <a:solidFill>
                  <a:schemeClr val="tx1">
                    <a:lumMod val="50000"/>
                    <a:lumOff val="50000"/>
                  </a:schemeClr>
                </a:solidFill>
                <a:latin typeface="メイリオ" pitchFamily="50" charset="-128"/>
                <a:ea typeface="メイリオ" pitchFamily="50" charset="-128"/>
              </a:rPr>
              <a:t>分析</a:t>
            </a: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574806" y="2314048"/>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a:r>
              <a:rPr lang="ja-JP" altLang="en-US" sz="2400" b="1" u="sng" dirty="0">
                <a:solidFill>
                  <a:schemeClr val="tx1">
                    <a:lumMod val="50000"/>
                    <a:lumOff val="50000"/>
                  </a:schemeClr>
                </a:solidFill>
                <a:latin typeface="メイリオ" pitchFamily="50" charset="-128"/>
                <a:ea typeface="メイリオ" pitchFamily="50" charset="-128"/>
              </a:rPr>
              <a:t>計画</a:t>
            </a: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332261" y="2314048"/>
            <a:ext cx="2002261" cy="792088"/>
          </a:xfrm>
          <a:prstGeom prst="rect">
            <a:avLst/>
          </a:prstGeom>
          <a:solidFill>
            <a:schemeClr val="accent2">
              <a:lumMod val="40000"/>
              <a:lumOff val="60000"/>
            </a:schemeClr>
          </a:solid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2400" b="1" u="sng" dirty="0">
                <a:latin typeface="メイリオ" pitchFamily="50" charset="-128"/>
                <a:ea typeface="メイリオ" pitchFamily="50" charset="-128"/>
                <a:cs typeface="メイリオ" pitchFamily="50" charset="-128"/>
              </a:rPr>
              <a:t>実行</a:t>
            </a:r>
          </a:p>
        </p:txBody>
      </p:sp>
      <p:sp>
        <p:nvSpPr>
          <p:cNvPr id="33" name="矢印: 右 32">
            <a:extLst>
              <a:ext uri="{FF2B5EF4-FFF2-40B4-BE49-F238E27FC236}">
                <a16:creationId xmlns:a16="http://schemas.microsoft.com/office/drawing/2014/main" id="{8D71C331-8EA6-4D27-BCE0-5D7FFDFE12F9}"/>
              </a:ext>
            </a:extLst>
          </p:cNvPr>
          <p:cNvSpPr/>
          <p:nvPr/>
        </p:nvSpPr>
        <p:spPr>
          <a:xfrm>
            <a:off x="3105176" y="2530072"/>
            <a:ext cx="176193" cy="36004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sz="1600" u="sng" dirty="0">
              <a:latin typeface="メイリオ" pitchFamily="50" charset="-128"/>
              <a:ea typeface="メイリオ" pitchFamily="50"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870504" y="2530072"/>
            <a:ext cx="176193" cy="36004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sz="1600" u="sng" dirty="0">
              <a:latin typeface="メイリオ" pitchFamily="50" charset="-128"/>
              <a:ea typeface="メイリオ" pitchFamily="50" charset="-128"/>
              <a:cs typeface="メイリオ" pitchFamily="50" charset="-128"/>
            </a:endParaRPr>
          </a:p>
        </p:txBody>
      </p:sp>
      <p:sp>
        <p:nvSpPr>
          <p:cNvPr id="14" name="テキスト ボックス 13">
            <a:extLst>
              <a:ext uri="{FF2B5EF4-FFF2-40B4-BE49-F238E27FC236}">
                <a16:creationId xmlns:a16="http://schemas.microsoft.com/office/drawing/2014/main" id="{90F26CE8-192F-7EDA-CDAB-F914021FB1B1}"/>
              </a:ext>
            </a:extLst>
          </p:cNvPr>
          <p:cNvSpPr txBox="1"/>
          <p:nvPr/>
        </p:nvSpPr>
        <p:spPr>
          <a:xfrm>
            <a:off x="6059041" y="3173717"/>
            <a:ext cx="2589134" cy="646331"/>
          </a:xfrm>
          <a:prstGeom prst="rect">
            <a:avLst/>
          </a:prstGeom>
          <a:noFill/>
        </p:spPr>
        <p:txBody>
          <a:bodyPr wrap="square" rtlCol="0">
            <a:spAutoFit/>
          </a:bodyPr>
          <a:lstStyle/>
          <a:p>
            <a:pPr algn="ctr"/>
            <a:r>
              <a:rPr lang="ja-JP" altLang="en-US" b="1" dirty="0">
                <a:solidFill>
                  <a:srgbClr val="FF0000"/>
                </a:solidFill>
                <a:latin typeface="メイリオ" panose="020B0604030504040204" pitchFamily="50" charset="-128"/>
                <a:ea typeface="メイリオ" panose="020B0604030504040204" pitchFamily="50" charset="-128"/>
              </a:rPr>
              <a:t>具体的な売り方を</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dirty="0">
                <a:solidFill>
                  <a:srgbClr val="FF0000"/>
                </a:solidFill>
                <a:latin typeface="メイリオ" panose="020B0604030504040204" pitchFamily="50" charset="-128"/>
                <a:ea typeface="メイリオ" panose="020B0604030504040204" pitchFamily="50" charset="-128"/>
              </a:rPr>
              <a:t>決めていく</a:t>
            </a:r>
          </a:p>
        </p:txBody>
      </p:sp>
      <p:sp>
        <p:nvSpPr>
          <p:cNvPr id="11" name="正方形/長方形 10">
            <a:extLst>
              <a:ext uri="{FF2B5EF4-FFF2-40B4-BE49-F238E27FC236}">
                <a16:creationId xmlns:a16="http://schemas.microsoft.com/office/drawing/2014/main" id="{FC0B1FB2-A057-1BC9-A0D0-06EEB58362E5}"/>
              </a:ext>
            </a:extLst>
          </p:cNvPr>
          <p:cNvSpPr/>
          <p:nvPr/>
        </p:nvSpPr>
        <p:spPr>
          <a:xfrm>
            <a:off x="2123728" y="4293096"/>
            <a:ext cx="6624736" cy="1296144"/>
          </a:xfrm>
          <a:prstGeom prst="rect">
            <a:avLst/>
          </a:prstGeom>
          <a:solidFill>
            <a:schemeClr val="bg1">
              <a:lumMod val="75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DE15B18-B270-5D05-1A1A-D115347A4D8C}"/>
              </a:ext>
            </a:extLst>
          </p:cNvPr>
          <p:cNvSpPr/>
          <p:nvPr/>
        </p:nvSpPr>
        <p:spPr>
          <a:xfrm>
            <a:off x="2263390" y="4476298"/>
            <a:ext cx="1368152" cy="864096"/>
          </a:xfrm>
          <a:prstGeom prst="roundRect">
            <a:avLst/>
          </a:prstGeom>
          <a:solidFill>
            <a:schemeClr val="bg1">
              <a:lumMod val="85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400" b="1" dirty="0">
                <a:solidFill>
                  <a:schemeClr val="bg1"/>
                </a:solidFill>
                <a:latin typeface="メイリオ" panose="020B0604030504040204" pitchFamily="50" charset="-128"/>
                <a:ea typeface="メイリオ" panose="020B0604030504040204" pitchFamily="50" charset="-128"/>
              </a:rPr>
              <a:t>①</a:t>
            </a:r>
          </a:p>
          <a:p>
            <a:pPr algn="ctr"/>
            <a:r>
              <a:rPr lang="ja-JP" altLang="en-US" sz="1400" b="1" dirty="0">
                <a:solidFill>
                  <a:schemeClr val="bg1"/>
                </a:solidFill>
                <a:latin typeface="メイリオ" panose="020B0604030504040204" pitchFamily="50" charset="-128"/>
                <a:ea typeface="メイリオ" panose="020B0604030504040204" pitchFamily="50" charset="-128"/>
              </a:rPr>
              <a:t>パッケージ</a:t>
            </a:r>
            <a:endParaRPr lang="en-US" altLang="ja-JP" sz="1400" b="1"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803276F0-BBF9-CDDA-F9A7-30B8277E5D1B}"/>
              </a:ext>
            </a:extLst>
          </p:cNvPr>
          <p:cNvSpPr/>
          <p:nvPr/>
        </p:nvSpPr>
        <p:spPr>
          <a:xfrm>
            <a:off x="3889083" y="4476298"/>
            <a:ext cx="1368152" cy="864096"/>
          </a:xfrm>
          <a:prstGeom prst="roundRect">
            <a:avLst/>
          </a:prstGeom>
          <a:solidFill>
            <a:schemeClr val="bg1">
              <a:lumMod val="85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400" b="1" dirty="0">
                <a:solidFill>
                  <a:schemeClr val="bg1"/>
                </a:solidFill>
                <a:latin typeface="メイリオ" panose="020B0604030504040204" pitchFamily="50" charset="-128"/>
                <a:ea typeface="メイリオ" panose="020B0604030504040204" pitchFamily="50" charset="-128"/>
              </a:rPr>
              <a:t>②</a:t>
            </a:r>
            <a:endParaRPr kumimoji="1" lang="en-US" altLang="ja-JP" sz="2400" b="1" dirty="0">
              <a:solidFill>
                <a:schemeClr val="bg1"/>
              </a:solidFill>
              <a:latin typeface="メイリオ" panose="020B0604030504040204" pitchFamily="50" charset="-128"/>
              <a:ea typeface="メイリオ" panose="020B0604030504040204" pitchFamily="50" charset="-128"/>
            </a:endParaRPr>
          </a:p>
          <a:p>
            <a:pPr algn="ctr"/>
            <a:r>
              <a:rPr lang="ja-JP" altLang="en-US" sz="1400" b="1" dirty="0">
                <a:solidFill>
                  <a:schemeClr val="bg1"/>
                </a:solidFill>
                <a:latin typeface="メイリオ" panose="020B0604030504040204" pitchFamily="50" charset="-128"/>
                <a:ea typeface="メイリオ" panose="020B0604030504040204" pitchFamily="50" charset="-128"/>
              </a:rPr>
              <a:t>価格</a:t>
            </a:r>
          </a:p>
        </p:txBody>
      </p:sp>
      <p:sp>
        <p:nvSpPr>
          <p:cNvPr id="16" name="四角形: 角を丸くする 15">
            <a:extLst>
              <a:ext uri="{FF2B5EF4-FFF2-40B4-BE49-F238E27FC236}">
                <a16:creationId xmlns:a16="http://schemas.microsoft.com/office/drawing/2014/main" id="{46CCC747-C858-7A7E-F6A6-ACF94F7DA768}"/>
              </a:ext>
            </a:extLst>
          </p:cNvPr>
          <p:cNvSpPr/>
          <p:nvPr/>
        </p:nvSpPr>
        <p:spPr>
          <a:xfrm>
            <a:off x="5431742" y="4476298"/>
            <a:ext cx="1368152" cy="864096"/>
          </a:xfrm>
          <a:prstGeom prst="roundRect">
            <a:avLst/>
          </a:prstGeom>
          <a:solidFill>
            <a:schemeClr val="bg1">
              <a:lumMod val="85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400" b="1" dirty="0">
                <a:solidFill>
                  <a:schemeClr val="bg1"/>
                </a:solidFill>
                <a:latin typeface="メイリオ" panose="020B0604030504040204" pitchFamily="50" charset="-128"/>
                <a:ea typeface="メイリオ" panose="020B0604030504040204" pitchFamily="50" charset="-128"/>
              </a:rPr>
              <a:t>③</a:t>
            </a:r>
          </a:p>
          <a:p>
            <a:pPr algn="ctr"/>
            <a:r>
              <a:rPr lang="ja-JP" altLang="en-US" sz="1400" b="1" dirty="0">
                <a:solidFill>
                  <a:schemeClr val="bg1"/>
                </a:solidFill>
                <a:latin typeface="メイリオ" panose="020B0604030504040204" pitchFamily="50" charset="-128"/>
                <a:ea typeface="メイリオ" panose="020B0604030504040204" pitchFamily="50" charset="-128"/>
              </a:rPr>
              <a:t>流通場所</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cxnSp>
        <p:nvCxnSpPr>
          <p:cNvPr id="17" name="コネクタ: カギ線 16">
            <a:extLst>
              <a:ext uri="{FF2B5EF4-FFF2-40B4-BE49-F238E27FC236}">
                <a16:creationId xmlns:a16="http://schemas.microsoft.com/office/drawing/2014/main" id="{1D1567E6-7E4C-9332-D97A-EA1F93690ED8}"/>
              </a:ext>
            </a:extLst>
          </p:cNvPr>
          <p:cNvCxnSpPr>
            <a:cxnSpLocks/>
            <a:stCxn id="14" idx="2"/>
            <a:endCxn id="12" idx="0"/>
          </p:cNvCxnSpPr>
          <p:nvPr/>
        </p:nvCxnSpPr>
        <p:spPr>
          <a:xfrm rot="5400000">
            <a:off x="4822412" y="1945102"/>
            <a:ext cx="656250" cy="4406142"/>
          </a:xfrm>
          <a:prstGeom prst="bentConnector3">
            <a:avLst/>
          </a:prstGeom>
          <a:ln w="19050">
            <a:solidFill>
              <a:schemeClr val="tx1">
                <a:lumMod val="95000"/>
                <a:lumOff val="5000"/>
              </a:schemeClr>
            </a:solidFill>
            <a:prstDash val="sysDot"/>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18">
            <a:extLst>
              <a:ext uri="{FF2B5EF4-FFF2-40B4-BE49-F238E27FC236}">
                <a16:creationId xmlns:a16="http://schemas.microsoft.com/office/drawing/2014/main" id="{AD6AC924-7123-499A-2582-37C39487D11E}"/>
              </a:ext>
            </a:extLst>
          </p:cNvPr>
          <p:cNvCxnSpPr>
            <a:cxnSpLocks/>
            <a:stCxn id="14" idx="2"/>
            <a:endCxn id="15" idx="0"/>
          </p:cNvCxnSpPr>
          <p:nvPr/>
        </p:nvCxnSpPr>
        <p:spPr>
          <a:xfrm rot="5400000">
            <a:off x="5635259" y="2757949"/>
            <a:ext cx="656250" cy="2780449"/>
          </a:xfrm>
          <a:prstGeom prst="bentConnector3">
            <a:avLst/>
          </a:prstGeom>
          <a:ln w="19050">
            <a:solidFill>
              <a:schemeClr val="tx1">
                <a:lumMod val="95000"/>
                <a:lumOff val="5000"/>
              </a:schemeClr>
            </a:solidFill>
            <a:prstDash val="sysDot"/>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20">
            <a:extLst>
              <a:ext uri="{FF2B5EF4-FFF2-40B4-BE49-F238E27FC236}">
                <a16:creationId xmlns:a16="http://schemas.microsoft.com/office/drawing/2014/main" id="{EB6BF00C-7CB2-0C2C-389D-0E2CC49C374A}"/>
              </a:ext>
            </a:extLst>
          </p:cNvPr>
          <p:cNvCxnSpPr>
            <a:cxnSpLocks/>
            <a:stCxn id="14" idx="2"/>
            <a:endCxn id="16" idx="0"/>
          </p:cNvCxnSpPr>
          <p:nvPr/>
        </p:nvCxnSpPr>
        <p:spPr>
          <a:xfrm rot="5400000">
            <a:off x="6406588" y="3529278"/>
            <a:ext cx="656250" cy="1237790"/>
          </a:xfrm>
          <a:prstGeom prst="bentConnector3">
            <a:avLst>
              <a:gd name="adj1" fmla="val 50000"/>
            </a:avLst>
          </a:prstGeom>
          <a:ln w="19050">
            <a:solidFill>
              <a:schemeClr val="tx1">
                <a:lumMod val="95000"/>
                <a:lumOff val="5000"/>
              </a:schemeClr>
            </a:solidFill>
            <a:prstDash val="sysDot"/>
            <a:tailEnd type="none"/>
          </a:ln>
          <a:effectLst/>
        </p:spPr>
        <p:style>
          <a:lnRef idx="2">
            <a:schemeClr val="dk1"/>
          </a:lnRef>
          <a:fillRef idx="0">
            <a:schemeClr val="dk1"/>
          </a:fillRef>
          <a:effectRef idx="1">
            <a:schemeClr val="dk1"/>
          </a:effectRef>
          <a:fontRef idx="minor">
            <a:schemeClr val="tx1"/>
          </a:fontRef>
        </p:style>
      </p:cxnSp>
      <p:sp>
        <p:nvSpPr>
          <p:cNvPr id="26" name="テキスト ボックス 25">
            <a:extLst>
              <a:ext uri="{FF2B5EF4-FFF2-40B4-BE49-F238E27FC236}">
                <a16:creationId xmlns:a16="http://schemas.microsoft.com/office/drawing/2014/main" id="{69A59129-D881-337F-1283-10BE0F8B545F}"/>
              </a:ext>
            </a:extLst>
          </p:cNvPr>
          <p:cNvSpPr txBox="1"/>
          <p:nvPr/>
        </p:nvSpPr>
        <p:spPr>
          <a:xfrm>
            <a:off x="809478" y="1196752"/>
            <a:ext cx="7525044" cy="523220"/>
          </a:xfrm>
          <a:prstGeom prst="rect">
            <a:avLst/>
          </a:prstGeom>
          <a:noFill/>
        </p:spPr>
        <p:txBody>
          <a:bodyPr wrap="square">
            <a:spAutoFit/>
          </a:bodyPr>
          <a:lstStyle/>
          <a:p>
            <a:pPr algn="ctr"/>
            <a:r>
              <a:rPr lang="en-US" altLang="ja-JP" sz="2800" b="1" dirty="0">
                <a:latin typeface="メイリオ" panose="020B0604030504040204" pitchFamily="50" charset="-128"/>
                <a:ea typeface="メイリオ" panose="020B0604030504040204" pitchFamily="50" charset="-128"/>
              </a:rPr>
              <a:t>4P</a:t>
            </a:r>
            <a:r>
              <a:rPr lang="ja-JP" altLang="en-US" sz="2800" b="1">
                <a:latin typeface="メイリオ" panose="020B0604030504040204" pitchFamily="50" charset="-128"/>
                <a:ea typeface="メイリオ" panose="020B0604030504040204" pitchFamily="50" charset="-128"/>
              </a:rPr>
              <a:t>の「宣伝の方法」を学ぶ</a:t>
            </a:r>
            <a:endParaRPr lang="ja-JP" altLang="en-US" sz="2800" b="1" dirty="0">
              <a:latin typeface="メイリオ" panose="020B0604030504040204" pitchFamily="50" charset="-128"/>
              <a:ea typeface="メイリオ" panose="020B0604030504040204" pitchFamily="50" charset="-128"/>
            </a:endParaRPr>
          </a:p>
        </p:txBody>
      </p:sp>
      <p:sp>
        <p:nvSpPr>
          <p:cNvPr id="23" name="四角形: 角を丸くする 22">
            <a:extLst>
              <a:ext uri="{FF2B5EF4-FFF2-40B4-BE49-F238E27FC236}">
                <a16:creationId xmlns:a16="http://schemas.microsoft.com/office/drawing/2014/main" id="{1676032B-79E7-853C-84AD-343822B9B9F3}"/>
              </a:ext>
            </a:extLst>
          </p:cNvPr>
          <p:cNvSpPr/>
          <p:nvPr/>
        </p:nvSpPr>
        <p:spPr>
          <a:xfrm>
            <a:off x="7016518" y="4472297"/>
            <a:ext cx="1368152" cy="864096"/>
          </a:xfrm>
          <a:prstGeom prst="roundRect">
            <a:avLst/>
          </a:prstGeom>
          <a:solidFill>
            <a:srgbClr val="FF0000"/>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400" b="1" dirty="0">
                <a:solidFill>
                  <a:schemeClr val="bg1"/>
                </a:solidFill>
                <a:latin typeface="メイリオ" panose="020B0604030504040204" pitchFamily="50" charset="-128"/>
                <a:ea typeface="メイリオ" panose="020B0604030504040204" pitchFamily="50" charset="-128"/>
              </a:rPr>
              <a:t>④</a:t>
            </a:r>
          </a:p>
          <a:p>
            <a:pPr algn="ctr"/>
            <a:r>
              <a:rPr lang="ja-JP" altLang="en-US" sz="1400" b="1" dirty="0">
                <a:solidFill>
                  <a:schemeClr val="bg1"/>
                </a:solidFill>
                <a:latin typeface="メイリオ" panose="020B0604030504040204" pitchFamily="50" charset="-128"/>
                <a:ea typeface="メイリオ" panose="020B0604030504040204" pitchFamily="50" charset="-128"/>
              </a:rPr>
              <a:t>宣伝方法</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cxnSp>
        <p:nvCxnSpPr>
          <p:cNvPr id="24" name="コネクタ: カギ線 23">
            <a:extLst>
              <a:ext uri="{FF2B5EF4-FFF2-40B4-BE49-F238E27FC236}">
                <a16:creationId xmlns:a16="http://schemas.microsoft.com/office/drawing/2014/main" id="{215970B1-587C-FE35-F801-157C16634EEE}"/>
              </a:ext>
            </a:extLst>
          </p:cNvPr>
          <p:cNvCxnSpPr>
            <a:cxnSpLocks/>
            <a:stCxn id="14" idx="2"/>
            <a:endCxn id="23" idx="0"/>
          </p:cNvCxnSpPr>
          <p:nvPr/>
        </p:nvCxnSpPr>
        <p:spPr>
          <a:xfrm rot="16200000" flipH="1">
            <a:off x="7200977" y="3972679"/>
            <a:ext cx="652249" cy="346986"/>
          </a:xfrm>
          <a:prstGeom prst="bentConnector3">
            <a:avLst>
              <a:gd name="adj1" fmla="val 50000"/>
            </a:avLst>
          </a:prstGeom>
          <a:ln w="19050">
            <a:solidFill>
              <a:schemeClr val="tx1">
                <a:lumMod val="95000"/>
                <a:lumOff val="5000"/>
              </a:schemeClr>
            </a:solidFill>
            <a:prstDash val="sysDot"/>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9023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97"/>
          <p:cNvSpPr txBox="1">
            <a:spLocks noGrp="1"/>
          </p:cNvSpPr>
          <p:nvPr>
            <p:ph type="title"/>
          </p:nvPr>
        </p:nvSpPr>
        <p:spPr>
          <a:xfrm>
            <a:off x="457200" y="198438"/>
            <a:ext cx="8229600" cy="49006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600"/>
              <a:buFont typeface="Meiryo"/>
              <a:buNone/>
            </a:pPr>
            <a:r>
              <a:rPr lang="ja-JP"/>
              <a:t>掛け合わせキーワードを複数出す</a:t>
            </a:r>
            <a:endParaRPr/>
          </a:p>
        </p:txBody>
      </p:sp>
      <p:sp>
        <p:nvSpPr>
          <p:cNvPr id="653" name="Google Shape;653;p197"/>
          <p:cNvSpPr txBox="1">
            <a:spLocks noGrp="1"/>
          </p:cNvSpPr>
          <p:nvPr>
            <p:ph type="body" idx="1"/>
          </p:nvPr>
        </p:nvSpPr>
        <p:spPr>
          <a:xfrm>
            <a:off x="342900" y="781719"/>
            <a:ext cx="8363272" cy="5292000"/>
          </a:xfrm>
          <a:prstGeom prst="rect">
            <a:avLst/>
          </a:prstGeom>
          <a:noFill/>
          <a:ln>
            <a:noFill/>
          </a:ln>
        </p:spPr>
        <p:txBody>
          <a:bodyPr spcFirstLastPara="1" wrap="square" lIns="91425" tIns="45700" rIns="91425" bIns="45700" anchor="t" anchorCtr="0">
            <a:normAutofit/>
          </a:bodyPr>
          <a:lstStyle/>
          <a:p>
            <a:pPr>
              <a:spcBef>
                <a:spcPts val="400"/>
              </a:spcBef>
              <a:buClr>
                <a:srgbClr val="7F7F7F"/>
              </a:buClr>
              <a:buSzPts val="2000"/>
            </a:pPr>
            <a:r>
              <a:rPr lang="ja-JP" dirty="0"/>
              <a:t>掛け合わせパターンを複数出すときのやり方</a:t>
            </a:r>
            <a:endParaRPr dirty="0"/>
          </a:p>
          <a:p>
            <a:pPr lvl="1">
              <a:spcBef>
                <a:spcPts val="400"/>
              </a:spcBef>
              <a:buSzPts val="2000"/>
            </a:pPr>
            <a:r>
              <a:rPr lang="ja-JP" dirty="0"/>
              <a:t>作業１：掛け合わせるジャンル（ニーズの種類）を考える</a:t>
            </a:r>
            <a:endParaRPr dirty="0"/>
          </a:p>
          <a:p>
            <a:pPr lvl="1">
              <a:spcBef>
                <a:spcPts val="400"/>
              </a:spcBef>
              <a:buSzPts val="2000"/>
            </a:pPr>
            <a:r>
              <a:rPr lang="ja-JP" dirty="0"/>
              <a:t>作業２：ジャンルごとに掛け合わせ対象となるキーワードを出す</a:t>
            </a:r>
            <a:endParaRPr dirty="0"/>
          </a:p>
        </p:txBody>
      </p:sp>
      <p:sp>
        <p:nvSpPr>
          <p:cNvPr id="654" name="Google Shape;654;p197"/>
          <p:cNvSpPr txBox="1">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lnSpc>
                <a:spcPct val="100000"/>
              </a:lnSpc>
              <a:spcBef>
                <a:spcPts val="0"/>
              </a:spcBef>
              <a:spcAft>
                <a:spcPts val="0"/>
              </a:spcAft>
              <a:buSzPts val="1400"/>
              <a:buNone/>
            </a:pPr>
            <a:fld id="{00000000-1234-1234-1234-123412341234}" type="slidenum">
              <a:rPr lang="en-US" altLang="ja-JP" smtClean="0"/>
              <a:pPr marL="0" lvl="0" indent="0" algn="r" rtl="0">
                <a:lnSpc>
                  <a:spcPct val="100000"/>
                </a:lnSpc>
                <a:spcBef>
                  <a:spcPts val="0"/>
                </a:spcBef>
                <a:spcAft>
                  <a:spcPts val="0"/>
                </a:spcAft>
                <a:buSzPts val="1400"/>
                <a:buNone/>
              </a:pPr>
              <a:t>19</a:t>
            </a:fld>
            <a:endParaRPr/>
          </a:p>
        </p:txBody>
      </p:sp>
      <p:graphicFrame>
        <p:nvGraphicFramePr>
          <p:cNvPr id="655" name="Google Shape;655;p197"/>
          <p:cNvGraphicFramePr/>
          <p:nvPr/>
        </p:nvGraphicFramePr>
        <p:xfrm>
          <a:off x="2143604" y="3833719"/>
          <a:ext cx="6168900" cy="1555400"/>
        </p:xfrm>
        <a:graphic>
          <a:graphicData uri="http://schemas.openxmlformats.org/drawingml/2006/table">
            <a:tbl>
              <a:tblPr firstRow="1" bandRow="1">
                <a:noFill/>
              </a:tblPr>
              <a:tblGrid>
                <a:gridCol w="1542225">
                  <a:extLst>
                    <a:ext uri="{9D8B030D-6E8A-4147-A177-3AD203B41FA5}">
                      <a16:colId xmlns:a16="http://schemas.microsoft.com/office/drawing/2014/main" val="20000"/>
                    </a:ext>
                  </a:extLst>
                </a:gridCol>
                <a:gridCol w="1542225">
                  <a:extLst>
                    <a:ext uri="{9D8B030D-6E8A-4147-A177-3AD203B41FA5}">
                      <a16:colId xmlns:a16="http://schemas.microsoft.com/office/drawing/2014/main" val="20001"/>
                    </a:ext>
                  </a:extLst>
                </a:gridCol>
                <a:gridCol w="1542225">
                  <a:extLst>
                    <a:ext uri="{9D8B030D-6E8A-4147-A177-3AD203B41FA5}">
                      <a16:colId xmlns:a16="http://schemas.microsoft.com/office/drawing/2014/main" val="20002"/>
                    </a:ext>
                  </a:extLst>
                </a:gridCol>
                <a:gridCol w="1542225">
                  <a:extLst>
                    <a:ext uri="{9D8B030D-6E8A-4147-A177-3AD203B41FA5}">
                      <a16:colId xmlns:a16="http://schemas.microsoft.com/office/drawing/2014/main" val="20003"/>
                    </a:ext>
                  </a:extLst>
                </a:gridCol>
              </a:tblGrid>
              <a:tr h="388850">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予約する</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価格を調べる</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地域</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安さ</a:t>
                      </a:r>
                      <a:endParaRPr sz="1400" u="none" strike="noStrike" cap="none"/>
                    </a:p>
                  </a:txBody>
                  <a:tcPr marL="91450" marR="91450" marT="45725" marB="45725"/>
                </a:tc>
                <a:extLst>
                  <a:ext uri="{0D108BD9-81ED-4DB2-BD59-A6C34878D82A}">
                    <a16:rowId xmlns:a16="http://schemas.microsoft.com/office/drawing/2014/main" val="10000"/>
                  </a:ext>
                </a:extLst>
              </a:tr>
              <a:tr h="388850">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予約</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価格</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東京</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激安</a:t>
                      </a:r>
                      <a:endParaRPr sz="1400" u="none" strike="noStrike" cap="none"/>
                    </a:p>
                  </a:txBody>
                  <a:tcPr marL="91450" marR="91450" marT="45725" marB="45725"/>
                </a:tc>
                <a:extLst>
                  <a:ext uri="{0D108BD9-81ED-4DB2-BD59-A6C34878D82A}">
                    <a16:rowId xmlns:a16="http://schemas.microsoft.com/office/drawing/2014/main" val="10001"/>
                  </a:ext>
                </a:extLst>
              </a:tr>
              <a:tr h="388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費用</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大阪</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格安</a:t>
                      </a:r>
                      <a:endParaRPr sz="1400" u="none" strike="noStrike" cap="none"/>
                    </a:p>
                  </a:txBody>
                  <a:tcPr marL="91450" marR="91450" marT="45725" marB="45725"/>
                </a:tc>
                <a:extLst>
                  <a:ext uri="{0D108BD9-81ED-4DB2-BD59-A6C34878D82A}">
                    <a16:rowId xmlns:a16="http://schemas.microsoft.com/office/drawing/2014/main" val="10002"/>
                  </a:ext>
                </a:extLst>
              </a:tr>
              <a:tr h="388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金額</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福岡</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ja-JP" sz="1800" u="none" strike="noStrike" cap="none"/>
                        <a:t>安い</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656" name="Google Shape;656;p197"/>
          <p:cNvSpPr txBox="1"/>
          <p:nvPr/>
        </p:nvSpPr>
        <p:spPr>
          <a:xfrm>
            <a:off x="874440" y="3914552"/>
            <a:ext cx="10855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Calibri"/>
                <a:ea typeface="Calibri"/>
                <a:cs typeface="Calibri"/>
                <a:sym typeface="Calibri"/>
              </a:rPr>
              <a:t>作業①→</a:t>
            </a:r>
            <a:endParaRPr sz="1200" b="0" i="0" u="none" strike="noStrike" cap="none">
              <a:solidFill>
                <a:srgbClr val="000000"/>
              </a:solidFill>
              <a:latin typeface="Arial"/>
              <a:ea typeface="Arial"/>
              <a:cs typeface="Arial"/>
              <a:sym typeface="Arial"/>
            </a:endParaRPr>
          </a:p>
        </p:txBody>
      </p:sp>
      <p:sp>
        <p:nvSpPr>
          <p:cNvPr id="657" name="Google Shape;657;p197"/>
          <p:cNvSpPr txBox="1"/>
          <p:nvPr/>
        </p:nvSpPr>
        <p:spPr>
          <a:xfrm>
            <a:off x="874440" y="4377099"/>
            <a:ext cx="10855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Calibri"/>
                <a:ea typeface="Calibri"/>
                <a:cs typeface="Calibri"/>
                <a:sym typeface="Calibri"/>
              </a:rPr>
              <a:t>作業②→</a:t>
            </a:r>
            <a:endParaRPr sz="1200" b="0" i="0" u="none" strike="noStrike" cap="none">
              <a:solidFill>
                <a:srgbClr val="000000"/>
              </a:solidFill>
              <a:latin typeface="Arial"/>
              <a:ea typeface="Arial"/>
              <a:cs typeface="Arial"/>
              <a:sym typeface="Arial"/>
            </a:endParaRPr>
          </a:p>
        </p:txBody>
      </p:sp>
      <p:sp>
        <p:nvSpPr>
          <p:cNvPr id="658" name="Google Shape;658;p197"/>
          <p:cNvSpPr txBox="1"/>
          <p:nvPr/>
        </p:nvSpPr>
        <p:spPr>
          <a:xfrm>
            <a:off x="2244793" y="3182741"/>
            <a:ext cx="12618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400" b="0" i="0" u="none" strike="noStrike" cap="none">
                <a:solidFill>
                  <a:srgbClr val="000000"/>
                </a:solidFill>
                <a:latin typeface="Arial"/>
                <a:ea typeface="Arial"/>
                <a:cs typeface="Arial"/>
                <a:sym typeface="Arial"/>
              </a:rPr>
              <a:t>異なるニーズ</a:t>
            </a:r>
            <a:endParaRPr/>
          </a:p>
        </p:txBody>
      </p:sp>
      <p:sp>
        <p:nvSpPr>
          <p:cNvPr id="659" name="Google Shape;659;p197"/>
          <p:cNvSpPr/>
          <p:nvPr/>
        </p:nvSpPr>
        <p:spPr>
          <a:xfrm>
            <a:off x="2705021" y="3559837"/>
            <a:ext cx="341428" cy="204562"/>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60" name="Google Shape;660;p197"/>
          <p:cNvSpPr txBox="1"/>
          <p:nvPr/>
        </p:nvSpPr>
        <p:spPr>
          <a:xfrm>
            <a:off x="3763561" y="3182741"/>
            <a:ext cx="12618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400" b="0" i="0" u="none" strike="noStrike" cap="none">
                <a:solidFill>
                  <a:srgbClr val="000000"/>
                </a:solidFill>
                <a:latin typeface="Arial"/>
                <a:ea typeface="Arial"/>
                <a:cs typeface="Arial"/>
                <a:sym typeface="Arial"/>
              </a:rPr>
              <a:t>異なるニーズ</a:t>
            </a:r>
            <a:endParaRPr/>
          </a:p>
        </p:txBody>
      </p:sp>
      <p:sp>
        <p:nvSpPr>
          <p:cNvPr id="661" name="Google Shape;661;p197"/>
          <p:cNvSpPr/>
          <p:nvPr/>
        </p:nvSpPr>
        <p:spPr>
          <a:xfrm>
            <a:off x="4223789" y="3559837"/>
            <a:ext cx="341428" cy="204562"/>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62" name="Google Shape;662;p197"/>
          <p:cNvSpPr txBox="1"/>
          <p:nvPr/>
        </p:nvSpPr>
        <p:spPr>
          <a:xfrm>
            <a:off x="5282329" y="3182741"/>
            <a:ext cx="12618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400" b="0" i="0" u="none" strike="noStrike" cap="none">
                <a:solidFill>
                  <a:srgbClr val="000000"/>
                </a:solidFill>
                <a:latin typeface="Arial"/>
                <a:ea typeface="Arial"/>
                <a:cs typeface="Arial"/>
                <a:sym typeface="Arial"/>
              </a:rPr>
              <a:t>異なるニーズ</a:t>
            </a:r>
            <a:endParaRPr/>
          </a:p>
        </p:txBody>
      </p:sp>
      <p:sp>
        <p:nvSpPr>
          <p:cNvPr id="663" name="Google Shape;663;p197"/>
          <p:cNvSpPr/>
          <p:nvPr/>
        </p:nvSpPr>
        <p:spPr>
          <a:xfrm>
            <a:off x="5742557" y="3559837"/>
            <a:ext cx="341428" cy="204562"/>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64" name="Google Shape;664;p197"/>
          <p:cNvSpPr txBox="1"/>
          <p:nvPr/>
        </p:nvSpPr>
        <p:spPr>
          <a:xfrm>
            <a:off x="6832492" y="3182741"/>
            <a:ext cx="12618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400" b="0" i="0" u="none" strike="noStrike" cap="none">
                <a:solidFill>
                  <a:srgbClr val="000000"/>
                </a:solidFill>
                <a:latin typeface="Arial"/>
                <a:ea typeface="Arial"/>
                <a:cs typeface="Arial"/>
                <a:sym typeface="Arial"/>
              </a:rPr>
              <a:t>異なるニーズ</a:t>
            </a:r>
            <a:endParaRPr/>
          </a:p>
        </p:txBody>
      </p:sp>
      <p:sp>
        <p:nvSpPr>
          <p:cNvPr id="665" name="Google Shape;665;p197"/>
          <p:cNvSpPr/>
          <p:nvPr/>
        </p:nvSpPr>
        <p:spPr>
          <a:xfrm>
            <a:off x="7292720" y="3559837"/>
            <a:ext cx="341428" cy="204562"/>
          </a:xfrm>
          <a:prstGeom prst="down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99"/>
          <p:cNvSpPr txBox="1">
            <a:spLocks noGrp="1"/>
          </p:cNvSpPr>
          <p:nvPr>
            <p:ph type="title"/>
          </p:nvPr>
        </p:nvSpPr>
        <p:spPr>
          <a:xfrm>
            <a:off x="457200" y="198438"/>
            <a:ext cx="8229600" cy="49006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600"/>
              <a:buFont typeface="Meiryo"/>
              <a:buNone/>
            </a:pPr>
            <a:r>
              <a:rPr lang="ja-JP" dirty="0"/>
              <a:t>リスティングの広告文</a:t>
            </a:r>
            <a:r>
              <a:rPr lang="ja-JP" altLang="en-US" dirty="0"/>
              <a:t>を作りましょう</a:t>
            </a:r>
            <a:endParaRPr dirty="0"/>
          </a:p>
        </p:txBody>
      </p:sp>
      <p:sp>
        <p:nvSpPr>
          <p:cNvPr id="971" name="Google Shape;971;p199"/>
          <p:cNvSpPr txBox="1">
            <a:spLocks noGrp="1"/>
          </p:cNvSpPr>
          <p:nvPr>
            <p:ph type="body" idx="1"/>
          </p:nvPr>
        </p:nvSpPr>
        <p:spPr>
          <a:xfrm>
            <a:off x="457200" y="781719"/>
            <a:ext cx="8229600" cy="5292000"/>
          </a:xfrm>
          <a:prstGeom prst="rect">
            <a:avLst/>
          </a:prstGeom>
          <a:noFill/>
          <a:ln>
            <a:noFill/>
          </a:ln>
        </p:spPr>
        <p:txBody>
          <a:bodyPr spcFirstLastPara="1" wrap="square" lIns="91425" tIns="45700" rIns="91425" bIns="45700" anchor="t" anchorCtr="0">
            <a:normAutofit/>
          </a:bodyPr>
          <a:lstStyle/>
          <a:p>
            <a:pPr marL="387350" indent="-285750">
              <a:spcBef>
                <a:spcPts val="400"/>
              </a:spcBef>
              <a:buClr>
                <a:srgbClr val="7F7F7F"/>
              </a:buClr>
              <a:buSzPts val="2000"/>
            </a:pPr>
            <a:r>
              <a:rPr lang="ja-JP" altLang="en-US" sz="1600" dirty="0"/>
              <a:t>見出し</a:t>
            </a:r>
            <a:r>
              <a:rPr lang="ja-JP" sz="1600" dirty="0"/>
              <a:t>1：全角15文字(半角30文字)</a:t>
            </a:r>
            <a:endParaRPr dirty="0"/>
          </a:p>
          <a:p>
            <a:pPr marL="387350" indent="-285750">
              <a:spcBef>
                <a:spcPts val="400"/>
              </a:spcBef>
              <a:buClr>
                <a:srgbClr val="7F7F7F"/>
              </a:buClr>
              <a:buSzPts val="2000"/>
            </a:pPr>
            <a:r>
              <a:rPr lang="ja-JP" altLang="en-US" sz="1600" dirty="0"/>
              <a:t>見出し</a:t>
            </a:r>
            <a:r>
              <a:rPr lang="ja-JP" sz="1600" dirty="0"/>
              <a:t>2：全角15文字(半角30文字)</a:t>
            </a:r>
            <a:endParaRPr dirty="0"/>
          </a:p>
          <a:p>
            <a:pPr marL="387350" indent="-285750">
              <a:spcBef>
                <a:spcPts val="400"/>
              </a:spcBef>
              <a:buClr>
                <a:srgbClr val="7F7F7F"/>
              </a:buClr>
              <a:buSzPts val="2000"/>
            </a:pPr>
            <a:r>
              <a:rPr lang="ja-JP" sz="1600" dirty="0"/>
              <a:t>説明文1：全角45文字(半角90文字)</a:t>
            </a:r>
            <a:endParaRPr dirty="0"/>
          </a:p>
          <a:p>
            <a:pPr marL="387350" indent="-285750">
              <a:spcBef>
                <a:spcPts val="400"/>
              </a:spcBef>
              <a:buClr>
                <a:srgbClr val="7F7F7F"/>
              </a:buClr>
              <a:buSzPts val="2000"/>
            </a:pPr>
            <a:r>
              <a:rPr lang="ja-JP" sz="1600" dirty="0"/>
              <a:t>説明文2：全角45文字(半角90文字)</a:t>
            </a:r>
            <a:endParaRPr dirty="0"/>
          </a:p>
          <a:p>
            <a:pPr marL="514350" indent="-285750">
              <a:spcBef>
                <a:spcPts val="400"/>
              </a:spcBef>
              <a:buClr>
                <a:srgbClr val="7F7F7F"/>
              </a:buClr>
              <a:buSzPts val="2000"/>
            </a:pPr>
            <a:endParaRPr sz="1600" dirty="0"/>
          </a:p>
        </p:txBody>
      </p:sp>
      <p:sp>
        <p:nvSpPr>
          <p:cNvPr id="972" name="Google Shape;972;p199"/>
          <p:cNvSpPr/>
          <p:nvPr/>
        </p:nvSpPr>
        <p:spPr>
          <a:xfrm>
            <a:off x="4093582" y="6073719"/>
            <a:ext cx="4752528"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700" b="0" i="0" u="none" strike="noStrike" cap="none">
                <a:solidFill>
                  <a:srgbClr val="000000"/>
                </a:solidFill>
                <a:latin typeface="Arial"/>
                <a:ea typeface="Arial"/>
                <a:cs typeface="Arial"/>
                <a:sym typeface="Arial"/>
              </a:rPr>
              <a:t>画像出典元：https://support-marketing.yahoo.co.jp/promotionalads/ss/articledetail?lan=ja&amp;aid=13421</a:t>
            </a:r>
            <a:endParaRPr sz="700" b="0" i="0" u="none" strike="noStrike" cap="none">
              <a:solidFill>
                <a:srgbClr val="000000"/>
              </a:solidFill>
              <a:latin typeface="Arial"/>
              <a:ea typeface="Arial"/>
              <a:cs typeface="Arial"/>
              <a:sym typeface="Arial"/>
            </a:endParaRPr>
          </a:p>
        </p:txBody>
      </p:sp>
      <p:sp>
        <p:nvSpPr>
          <p:cNvPr id="973" name="Google Shape;973;p199"/>
          <p:cNvSpPr txBox="1">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lnSpc>
                <a:spcPct val="100000"/>
              </a:lnSpc>
              <a:spcBef>
                <a:spcPts val="0"/>
              </a:spcBef>
              <a:spcAft>
                <a:spcPts val="0"/>
              </a:spcAft>
              <a:buSzPts val="1400"/>
              <a:buNone/>
            </a:pPr>
            <a:fld id="{00000000-1234-1234-1234-123412341234}" type="slidenum">
              <a:rPr lang="en-US" altLang="ja-JP" smtClean="0"/>
              <a:pPr marL="0" lvl="0" indent="0" algn="r" rtl="0">
                <a:lnSpc>
                  <a:spcPct val="100000"/>
                </a:lnSpc>
                <a:spcBef>
                  <a:spcPts val="0"/>
                </a:spcBef>
                <a:spcAft>
                  <a:spcPts val="0"/>
                </a:spcAft>
                <a:buSzPts val="1400"/>
                <a:buNone/>
              </a:pPr>
              <a:t>20</a:t>
            </a:fld>
            <a:endParaRPr/>
          </a:p>
        </p:txBody>
      </p:sp>
      <p:pic>
        <p:nvPicPr>
          <p:cNvPr id="974" name="Google Shape;974;p199"/>
          <p:cNvPicPr preferRelativeResize="0"/>
          <p:nvPr/>
        </p:nvPicPr>
        <p:blipFill rotWithShape="1">
          <a:blip r:embed="rId3">
            <a:alphaModFix/>
          </a:blip>
          <a:srcRect/>
          <a:stretch/>
        </p:blipFill>
        <p:spPr>
          <a:xfrm>
            <a:off x="1836648" y="3445918"/>
            <a:ext cx="5470705" cy="1999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E7515B-2EE5-A78E-016E-18EC36AABE2D}"/>
              </a:ext>
            </a:extLst>
          </p:cNvPr>
          <p:cNvSpPr>
            <a:spLocks noGrp="1"/>
          </p:cNvSpPr>
          <p:nvPr>
            <p:ph type="sldNum" idx="12"/>
          </p:nvPr>
        </p:nvSpPr>
        <p:spPr>
          <a:xfrm>
            <a:off x="6806456" y="6464965"/>
            <a:ext cx="2133600" cy="365125"/>
          </a:xfrm>
          <a:prstGeom prst="rect">
            <a:avLst/>
          </a:prstGeom>
          <a:noFill/>
          <a:ln>
            <a:noFill/>
          </a:ln>
        </p:spPr>
        <p:txBody>
          <a:bodyPr spcFirstLastPara="1" vert="horz" wrap="square" lIns="91425" tIns="45700" rIns="91425" bIns="45700" rtlCol="0" anchor="ctr" anchorCtr="0">
            <a:noAutofit/>
          </a:bodyPr>
          <a:lstStyle>
            <a:defPPr>
              <a:defRPr lang="ja-JP"/>
            </a:defPPr>
            <a:lvl1pPr marL="0" marR="0" lvl="0"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1pPr>
            <a:lvl2pPr marL="0" marR="0" lvl="1"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2pPr>
            <a:lvl3pPr marL="0" marR="0" lvl="2"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3pPr>
            <a:lvl4pPr marL="0" marR="0" lvl="3"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4pPr>
            <a:lvl5pPr marL="0" marR="0" lvl="4"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5pPr>
            <a:lvl6pPr marL="0" marR="0" lvl="5"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6pPr>
            <a:lvl7pPr marL="0" marR="0" lvl="6"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7pPr>
            <a:lvl8pPr marL="0" marR="0" lvl="7"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8pPr>
            <a:lvl9pPr marL="0" marR="0" lvl="8" indent="0" algn="r" defTabSz="914400" rtl="0" eaLnBrk="1" latinLnBrk="0" hangingPunct="1">
              <a:lnSpc>
                <a:spcPct val="100000"/>
              </a:lnSpc>
              <a:spcBef>
                <a:spcPts val="0"/>
              </a:spcBef>
              <a:spcAft>
                <a:spcPts val="0"/>
              </a:spcAft>
              <a:buClr>
                <a:srgbClr val="000000"/>
              </a:buClr>
              <a:buSzPts val="1400"/>
              <a:buFont typeface="Arial"/>
              <a:buNone/>
              <a:defRPr kumimoji="1" sz="1400" b="1" i="0" u="none" strike="noStrike" kern="1200" cap="none">
                <a:solidFill>
                  <a:srgbClr val="A5A5A5"/>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ltLang="ja-JP" smtClean="0"/>
              <a:pPr marL="0" lvl="0" indent="0" algn="r" rtl="0">
                <a:spcBef>
                  <a:spcPts val="0"/>
                </a:spcBef>
                <a:spcAft>
                  <a:spcPts val="0"/>
                </a:spcAft>
                <a:buNone/>
              </a:pPr>
              <a:t>21</a:t>
            </a:fld>
            <a:endParaRPr lang="ja-JP" altLang="en-US"/>
          </a:p>
        </p:txBody>
      </p:sp>
      <p:sp>
        <p:nvSpPr>
          <p:cNvPr id="3" name="タイトル 2">
            <a:extLst>
              <a:ext uri="{FF2B5EF4-FFF2-40B4-BE49-F238E27FC236}">
                <a16:creationId xmlns:a16="http://schemas.microsoft.com/office/drawing/2014/main" id="{027604C6-AFD5-1DCA-D4D0-50575C0F5D9A}"/>
              </a:ext>
            </a:extLst>
          </p:cNvPr>
          <p:cNvSpPr>
            <a:spLocks noGrp="1"/>
          </p:cNvSpPr>
          <p:nvPr>
            <p:ph type="title"/>
          </p:nvPr>
        </p:nvSpPr>
        <p:spPr/>
        <p:txBody>
          <a:bodyPr/>
          <a:lstStyle/>
          <a:p>
            <a:r>
              <a:rPr kumimoji="1" lang="ja-JP" altLang="en-US" dirty="0"/>
              <a:t>管理画面に登録しよう</a:t>
            </a:r>
          </a:p>
        </p:txBody>
      </p:sp>
      <p:pic>
        <p:nvPicPr>
          <p:cNvPr id="6" name="コンテンツ プレースホルダー 5" descr="グラフィカル ユーザー インターフェイス, テキスト, アプリケーション, メール&#10;&#10;自動的に生成された説明">
            <a:extLst>
              <a:ext uri="{FF2B5EF4-FFF2-40B4-BE49-F238E27FC236}">
                <a16:creationId xmlns:a16="http://schemas.microsoft.com/office/drawing/2014/main" id="{E128B9C1-797B-3FD3-75C2-95F8925A5A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021720"/>
            <a:ext cx="8229600" cy="4811385"/>
          </a:xfrm>
        </p:spPr>
      </p:pic>
      <p:sp>
        <p:nvSpPr>
          <p:cNvPr id="7" name="正方形/長方形 6">
            <a:extLst>
              <a:ext uri="{FF2B5EF4-FFF2-40B4-BE49-F238E27FC236}">
                <a16:creationId xmlns:a16="http://schemas.microsoft.com/office/drawing/2014/main" id="{B09E4EDA-945A-F4B8-69CB-63D6D9270D5A}"/>
              </a:ext>
            </a:extLst>
          </p:cNvPr>
          <p:cNvSpPr/>
          <p:nvPr/>
        </p:nvSpPr>
        <p:spPr>
          <a:xfrm>
            <a:off x="1547664" y="3284984"/>
            <a:ext cx="720080" cy="648072"/>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四角形吹き出し 7">
            <a:extLst>
              <a:ext uri="{FF2B5EF4-FFF2-40B4-BE49-F238E27FC236}">
                <a16:creationId xmlns:a16="http://schemas.microsoft.com/office/drawing/2014/main" id="{58930C13-C682-AF36-1969-2BD25721B0C4}"/>
              </a:ext>
            </a:extLst>
          </p:cNvPr>
          <p:cNvSpPr/>
          <p:nvPr/>
        </p:nvSpPr>
        <p:spPr>
          <a:xfrm>
            <a:off x="2123728" y="2479102"/>
            <a:ext cx="2736304" cy="792088"/>
          </a:xfrm>
          <a:prstGeom prst="wedgeRectCallout">
            <a:avLst>
              <a:gd name="adj1" fmla="val -53337"/>
              <a:gd name="adj2" fmla="val 88959"/>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400">
                <a:latin typeface="メイリオ" panose="020B0604030504040204" pitchFamily="50" charset="-128"/>
                <a:ea typeface="メイリオ" panose="020B0604030504040204" pitchFamily="50" charset="-128"/>
              </a:rPr>
              <a:t>今後あたらあしいキャンペーン</a:t>
            </a:r>
            <a:r>
              <a:rPr lang="ja-JP" altLang="en-US" sz="1400">
                <a:latin typeface="メイリオ" panose="020B0604030504040204" pitchFamily="50" charset="-128"/>
                <a:ea typeface="メイリオ" panose="020B0604030504040204" pitchFamily="50" charset="-128"/>
              </a:rPr>
              <a:t>を作る場合はここからクリックして作る</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80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par>
                          <p:cTn id="8" fill="hold">
                            <p:stCondLst>
                              <p:cond delay="75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9EAAC-6989-76E3-39C7-A33F64970130}"/>
              </a:ext>
            </a:extLst>
          </p:cNvPr>
          <p:cNvSpPr>
            <a:spLocks noGrp="1"/>
          </p:cNvSpPr>
          <p:nvPr>
            <p:ph type="title"/>
          </p:nvPr>
        </p:nvSpPr>
        <p:spPr/>
        <p:txBody>
          <a:bodyPr/>
          <a:lstStyle/>
          <a:p>
            <a:r>
              <a:rPr lang="ja-JP" altLang="en-US"/>
              <a:t>作成した</a:t>
            </a:r>
            <a:r>
              <a:rPr lang="en-US" altLang="ja-JP" dirty="0"/>
              <a:t>LP</a:t>
            </a:r>
            <a:r>
              <a:rPr lang="ja-JP" altLang="en-US"/>
              <a:t>に集客してみましょう</a:t>
            </a:r>
            <a:endParaRPr kumimoji="1" lang="ja-JP" altLang="en-US"/>
          </a:p>
        </p:txBody>
      </p:sp>
      <p:sp>
        <p:nvSpPr>
          <p:cNvPr id="3" name="コンテンツ プレースホルダー 2">
            <a:extLst>
              <a:ext uri="{FF2B5EF4-FFF2-40B4-BE49-F238E27FC236}">
                <a16:creationId xmlns:a16="http://schemas.microsoft.com/office/drawing/2014/main" id="{E1AB4869-7B41-DB23-1427-E2EE4B714A46}"/>
              </a:ext>
            </a:extLst>
          </p:cNvPr>
          <p:cNvSpPr>
            <a:spLocks noGrp="1"/>
          </p:cNvSpPr>
          <p:nvPr>
            <p:ph idx="1"/>
          </p:nvPr>
        </p:nvSpPr>
        <p:spPr/>
        <p:txBody>
          <a:bodyPr/>
          <a:lstStyle/>
          <a:p>
            <a:r>
              <a:rPr kumimoji="1" lang="ja-JP" altLang="en-US" dirty="0"/>
              <a:t>目標：</a:t>
            </a:r>
            <a:r>
              <a:rPr kumimoji="1" lang="en-US" altLang="ja-JP" dirty="0"/>
              <a:t>100</a:t>
            </a:r>
            <a:r>
              <a:rPr kumimoji="1" lang="ja-JP" altLang="en-US" dirty="0"/>
              <a:t>人の生徒を獲得する</a:t>
            </a:r>
            <a:endParaRPr kumimoji="1" lang="en-US" altLang="ja-JP" dirty="0"/>
          </a:p>
          <a:p>
            <a:r>
              <a:rPr kumimoji="1" lang="ja-JP" altLang="en-US" dirty="0"/>
              <a:t>リスティング広告の設定</a:t>
            </a:r>
            <a:endParaRPr kumimoji="1" lang="en-US" altLang="ja-JP" dirty="0"/>
          </a:p>
          <a:p>
            <a:r>
              <a:rPr lang="ja-JP" altLang="en-US" b="1" dirty="0">
                <a:solidFill>
                  <a:srgbClr val="FF0000"/>
                </a:solidFill>
              </a:rPr>
              <a:t>ディスプレイ広告の設定</a:t>
            </a:r>
            <a:endParaRPr lang="en-US" altLang="ja-JP" b="1" dirty="0">
              <a:solidFill>
                <a:srgbClr val="FF0000"/>
              </a:solidFill>
            </a:endParaRPr>
          </a:p>
          <a:p>
            <a:r>
              <a:rPr kumimoji="1" lang="ja-JP" altLang="en-US" dirty="0"/>
              <a:t>インスタグラム広告の設定</a:t>
            </a:r>
          </a:p>
        </p:txBody>
      </p:sp>
      <p:sp>
        <p:nvSpPr>
          <p:cNvPr id="4" name="スライド番号プレースホルダー 3">
            <a:extLst>
              <a:ext uri="{FF2B5EF4-FFF2-40B4-BE49-F238E27FC236}">
                <a16:creationId xmlns:a16="http://schemas.microsoft.com/office/drawing/2014/main" id="{917C45FD-48F7-5550-E9E5-035B90339501}"/>
              </a:ext>
            </a:extLst>
          </p:cNvPr>
          <p:cNvSpPr>
            <a:spLocks noGrp="1"/>
          </p:cNvSpPr>
          <p:nvPr>
            <p:ph type="sldNum" sz="quarter" idx="4"/>
          </p:nvPr>
        </p:nvSpPr>
        <p:spPr/>
        <p:txBody>
          <a:bodyPr/>
          <a:lstStyle/>
          <a:p>
            <a:fld id="{C5CBEA7B-64A4-4354-845E-AE91C99E82B0}" type="slidenum">
              <a:rPr lang="ja-JP" altLang="en-US" smtClean="0"/>
              <a:pPr/>
              <a:t>22</a:t>
            </a:fld>
            <a:endParaRPr lang="ja-JP" altLang="en-US" dirty="0"/>
          </a:p>
        </p:txBody>
      </p:sp>
    </p:spTree>
    <p:extLst>
      <p:ext uri="{BB962C8B-B14F-4D97-AF65-F5344CB8AC3E}">
        <p14:creationId xmlns:p14="http://schemas.microsoft.com/office/powerpoint/2010/main" val="1575550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6ACBC-23C8-40BF-5BF0-6A092D392147}"/>
              </a:ext>
            </a:extLst>
          </p:cNvPr>
          <p:cNvSpPr>
            <a:spLocks noGrp="1"/>
          </p:cNvSpPr>
          <p:nvPr>
            <p:ph type="title"/>
          </p:nvPr>
        </p:nvSpPr>
        <p:spPr/>
        <p:txBody>
          <a:bodyPr/>
          <a:lstStyle/>
          <a:p>
            <a:r>
              <a:rPr kumimoji="1" lang="ja-JP" altLang="en-US" dirty="0"/>
              <a:t>ディスプレイ広告とはこんなやつだったね</a:t>
            </a:r>
          </a:p>
        </p:txBody>
      </p:sp>
      <p:pic>
        <p:nvPicPr>
          <p:cNvPr id="6" name="コンテンツ プレースホルダー 5" descr="グラフィカル ユーザー インターフェイス, テキスト, アプリケーション&#10;&#10;自動的に生成された説明">
            <a:extLst>
              <a:ext uri="{FF2B5EF4-FFF2-40B4-BE49-F238E27FC236}">
                <a16:creationId xmlns:a16="http://schemas.microsoft.com/office/drawing/2014/main" id="{92151364-D532-CC52-F6A4-0F78EADC74D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1434" y="781050"/>
            <a:ext cx="8181132" cy="5292725"/>
          </a:xfrm>
        </p:spPr>
      </p:pic>
      <p:sp>
        <p:nvSpPr>
          <p:cNvPr id="4" name="スライド番号プレースホルダー 3">
            <a:extLst>
              <a:ext uri="{FF2B5EF4-FFF2-40B4-BE49-F238E27FC236}">
                <a16:creationId xmlns:a16="http://schemas.microsoft.com/office/drawing/2014/main" id="{F929EB15-B8BE-DD42-A1F3-F838114250AD}"/>
              </a:ext>
            </a:extLst>
          </p:cNvPr>
          <p:cNvSpPr>
            <a:spLocks noGrp="1"/>
          </p:cNvSpPr>
          <p:nvPr>
            <p:ph type="sldNum" sz="quarter" idx="4"/>
          </p:nvPr>
        </p:nvSpPr>
        <p:spPr/>
        <p:txBody>
          <a:bodyPr/>
          <a:lstStyle/>
          <a:p>
            <a:fld id="{C5CBEA7B-64A4-4354-845E-AE91C99E82B0}" type="slidenum">
              <a:rPr lang="ja-JP" altLang="en-US" smtClean="0"/>
              <a:pPr/>
              <a:t>23</a:t>
            </a:fld>
            <a:endParaRPr lang="ja-JP" altLang="en-US" dirty="0"/>
          </a:p>
        </p:txBody>
      </p:sp>
      <p:sp>
        <p:nvSpPr>
          <p:cNvPr id="7" name="正方形/長方形 6">
            <a:extLst>
              <a:ext uri="{FF2B5EF4-FFF2-40B4-BE49-F238E27FC236}">
                <a16:creationId xmlns:a16="http://schemas.microsoft.com/office/drawing/2014/main" id="{5798507F-8F4F-A87A-7AE2-B9934E6D4806}"/>
              </a:ext>
            </a:extLst>
          </p:cNvPr>
          <p:cNvSpPr/>
          <p:nvPr/>
        </p:nvSpPr>
        <p:spPr>
          <a:xfrm>
            <a:off x="5652120" y="2492896"/>
            <a:ext cx="2952328" cy="2880320"/>
          </a:xfrm>
          <a:prstGeom prst="rect">
            <a:avLst/>
          </a:prstGeom>
          <a:noFill/>
          <a:ln w="1270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000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D3A3C-99A9-E7D0-406A-D96439D512AD}"/>
              </a:ext>
            </a:extLst>
          </p:cNvPr>
          <p:cNvSpPr>
            <a:spLocks noGrp="1"/>
          </p:cNvSpPr>
          <p:nvPr>
            <p:ph type="title"/>
          </p:nvPr>
        </p:nvSpPr>
        <p:spPr/>
        <p:txBody>
          <a:bodyPr/>
          <a:lstStyle/>
          <a:p>
            <a:r>
              <a:rPr kumimoji="1" lang="ja-JP" altLang="en-US" dirty="0"/>
              <a:t>バナーの</a:t>
            </a:r>
            <a:r>
              <a:rPr lang="en-US" altLang="ja-JP" dirty="0"/>
              <a:t>6</a:t>
            </a:r>
            <a:r>
              <a:rPr kumimoji="1" lang="ja-JP" altLang="en-US" dirty="0"/>
              <a:t>つの要素</a:t>
            </a:r>
          </a:p>
        </p:txBody>
      </p:sp>
      <p:sp>
        <p:nvSpPr>
          <p:cNvPr id="4" name="スライド番号プレースホルダー 3">
            <a:extLst>
              <a:ext uri="{FF2B5EF4-FFF2-40B4-BE49-F238E27FC236}">
                <a16:creationId xmlns:a16="http://schemas.microsoft.com/office/drawing/2014/main" id="{B286C5E3-27DE-2DFC-58A4-7FE33FA22A45}"/>
              </a:ext>
            </a:extLst>
          </p:cNvPr>
          <p:cNvSpPr>
            <a:spLocks noGrp="1"/>
          </p:cNvSpPr>
          <p:nvPr>
            <p:ph type="sldNum" sz="quarter" idx="4"/>
          </p:nvPr>
        </p:nvSpPr>
        <p:spPr/>
        <p:txBody>
          <a:bodyPr/>
          <a:lstStyle/>
          <a:p>
            <a:fld id="{C5CBEA7B-64A4-4354-845E-AE91C99E82B0}" type="slidenum">
              <a:rPr lang="ja-JP" altLang="en-US" smtClean="0"/>
              <a:pPr/>
              <a:t>24</a:t>
            </a:fld>
            <a:endParaRPr lang="ja-JP" altLang="en-US" dirty="0"/>
          </a:p>
        </p:txBody>
      </p:sp>
      <p:sp>
        <p:nvSpPr>
          <p:cNvPr id="5" name="正方形/長方形 4">
            <a:extLst>
              <a:ext uri="{FF2B5EF4-FFF2-40B4-BE49-F238E27FC236}">
                <a16:creationId xmlns:a16="http://schemas.microsoft.com/office/drawing/2014/main" id="{90DFB2F3-FC49-A233-BEAF-D7B5009CD02F}"/>
              </a:ext>
            </a:extLst>
          </p:cNvPr>
          <p:cNvSpPr/>
          <p:nvPr/>
        </p:nvSpPr>
        <p:spPr>
          <a:xfrm>
            <a:off x="1835696" y="1700808"/>
            <a:ext cx="5400600" cy="410445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B5F156F-4ACE-753C-A66B-31EC66C3C5F3}"/>
              </a:ext>
            </a:extLst>
          </p:cNvPr>
          <p:cNvSpPr txBox="1"/>
          <p:nvPr/>
        </p:nvSpPr>
        <p:spPr>
          <a:xfrm>
            <a:off x="2249890" y="2060848"/>
            <a:ext cx="4644220" cy="646331"/>
          </a:xfrm>
          <a:prstGeom prst="rect">
            <a:avLst/>
          </a:prstGeom>
          <a:noFill/>
        </p:spPr>
        <p:txBody>
          <a:bodyPr wrap="none" rtlCol="0">
            <a:spAutoFit/>
          </a:bodyPr>
          <a:lstStyle/>
          <a:p>
            <a:r>
              <a:rPr lang="en-US" altLang="ja-JP" sz="3600" b="1" dirty="0">
                <a:latin typeface="メイリオ" panose="020B0604030504040204" pitchFamily="50" charset="-128"/>
                <a:ea typeface="メイリオ" panose="020B0604030504040204" pitchFamily="50" charset="-128"/>
              </a:rPr>
              <a:t>T</a:t>
            </a:r>
            <a:r>
              <a:rPr lang="ja-JP" altLang="en-US" sz="3600" b="1" dirty="0">
                <a:latin typeface="メイリオ" panose="020B0604030504040204" pitchFamily="50" charset="-128"/>
                <a:ea typeface="メイリオ" panose="020B0604030504040204" pitchFamily="50" charset="-128"/>
              </a:rPr>
              <a:t>シャツ激安セール中</a:t>
            </a:r>
            <a:endParaRPr kumimoji="1" lang="en-US" altLang="ja-JP" sz="3600" b="1" dirty="0">
              <a:latin typeface="メイリオ" panose="020B0604030504040204" pitchFamily="50" charset="-128"/>
              <a:ea typeface="メイリオ" panose="020B0604030504040204" pitchFamily="50" charset="-128"/>
            </a:endParaRPr>
          </a:p>
        </p:txBody>
      </p:sp>
      <p:pic>
        <p:nvPicPr>
          <p:cNvPr id="3074" name="Picture 2" descr="Tシャツのイラスト（4カラー） - イラストくん">
            <a:extLst>
              <a:ext uri="{FF2B5EF4-FFF2-40B4-BE49-F238E27FC236}">
                <a16:creationId xmlns:a16="http://schemas.microsoft.com/office/drawing/2014/main" id="{15C7C510-36D3-025A-BE75-3799C47BA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884" y="2622081"/>
            <a:ext cx="3057481" cy="30574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ロゴ素材が無料・有料でダウンロードできるWebサービス9選 | ワードプレステーマTCD">
            <a:extLst>
              <a:ext uri="{FF2B5EF4-FFF2-40B4-BE49-F238E27FC236}">
                <a16:creationId xmlns:a16="http://schemas.microsoft.com/office/drawing/2014/main" id="{85B37A77-7C5B-659E-9C44-BFB769710AC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248" t="13775" r="22249" b="16926"/>
          <a:stretch/>
        </p:blipFill>
        <p:spPr bwMode="auto">
          <a:xfrm>
            <a:off x="2217712" y="3286727"/>
            <a:ext cx="170855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コンサート 明日 リファイン 詳しく は こちら ボタン - kanedennis.jp">
            <a:extLst>
              <a:ext uri="{FF2B5EF4-FFF2-40B4-BE49-F238E27FC236}">
                <a16:creationId xmlns:a16="http://schemas.microsoft.com/office/drawing/2014/main" id="{96795AAA-CE2C-B616-8A11-779720F0C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845" y="4869110"/>
            <a:ext cx="2265951" cy="54998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C027EE4F-ED4C-6C1B-423D-0C85483D0023}"/>
              </a:ext>
            </a:extLst>
          </p:cNvPr>
          <p:cNvSpPr txBox="1"/>
          <p:nvPr/>
        </p:nvSpPr>
        <p:spPr>
          <a:xfrm>
            <a:off x="3194829" y="2608931"/>
            <a:ext cx="2885726" cy="307777"/>
          </a:xfrm>
          <a:prstGeom prst="rect">
            <a:avLst/>
          </a:prstGeom>
          <a:noFill/>
        </p:spPr>
        <p:txBody>
          <a:bodyPr wrap="none" rtlCol="0">
            <a:spAutoFit/>
          </a:bodyPr>
          <a:lstStyle/>
          <a:p>
            <a:r>
              <a:rPr lang="en-US" altLang="ja-JP" sz="1400" b="1" dirty="0">
                <a:latin typeface="メイリオ" panose="020B0604030504040204" pitchFamily="50" charset="-128"/>
                <a:ea typeface="メイリオ" panose="020B0604030504040204" pitchFamily="50" charset="-128"/>
              </a:rPr>
              <a:t>1</a:t>
            </a:r>
            <a:r>
              <a:rPr lang="ja-JP" altLang="en-US" sz="1400" b="1" dirty="0">
                <a:latin typeface="メイリオ" panose="020B0604030504040204" pitchFamily="50" charset="-128"/>
                <a:ea typeface="メイリオ" panose="020B0604030504040204" pitchFamily="50" charset="-128"/>
              </a:rPr>
              <a:t>枚</a:t>
            </a:r>
            <a:r>
              <a:rPr lang="en-US" altLang="ja-JP" sz="1400" b="1" dirty="0">
                <a:latin typeface="メイリオ" panose="020B0604030504040204" pitchFamily="50" charset="-128"/>
                <a:ea typeface="メイリオ" panose="020B0604030504040204" pitchFamily="50" charset="-128"/>
              </a:rPr>
              <a:t>300</a:t>
            </a:r>
            <a:r>
              <a:rPr lang="ja-JP" altLang="en-US" sz="1400" b="1" dirty="0">
                <a:latin typeface="メイリオ" panose="020B0604030504040204" pitchFamily="50" charset="-128"/>
                <a:ea typeface="メイリオ" panose="020B0604030504040204" pitchFamily="50" charset="-128"/>
              </a:rPr>
              <a:t>円～ 秋のバーゲン開催中</a:t>
            </a:r>
            <a:endParaRPr kumimoji="1" lang="ja-JP" altLang="en-US" sz="1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7188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612C53-FDC2-4FC6-9498-1DE2AF213105}"/>
              </a:ext>
            </a:extLst>
          </p:cNvPr>
          <p:cNvSpPr>
            <a:spLocks noGrp="1"/>
          </p:cNvSpPr>
          <p:nvPr>
            <p:ph type="title"/>
          </p:nvPr>
        </p:nvSpPr>
        <p:spPr/>
        <p:txBody>
          <a:bodyPr/>
          <a:lstStyle/>
          <a:p>
            <a:r>
              <a:rPr kumimoji="1" lang="ja-JP" altLang="en-US" dirty="0"/>
              <a:t>具体的な作り方</a:t>
            </a:r>
          </a:p>
        </p:txBody>
      </p:sp>
      <p:sp>
        <p:nvSpPr>
          <p:cNvPr id="3" name="コンテンツ プレースホルダー 2">
            <a:extLst>
              <a:ext uri="{FF2B5EF4-FFF2-40B4-BE49-F238E27FC236}">
                <a16:creationId xmlns:a16="http://schemas.microsoft.com/office/drawing/2014/main" id="{1A572233-C8F6-53F4-1F85-812D6EE1226F}"/>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287ABD3-27C8-24E3-7C59-8745BA910CC5}"/>
              </a:ext>
            </a:extLst>
          </p:cNvPr>
          <p:cNvSpPr>
            <a:spLocks noGrp="1"/>
          </p:cNvSpPr>
          <p:nvPr>
            <p:ph type="sldNum" sz="quarter" idx="4"/>
          </p:nvPr>
        </p:nvSpPr>
        <p:spPr/>
        <p:txBody>
          <a:bodyPr/>
          <a:lstStyle/>
          <a:p>
            <a:fld id="{C5CBEA7B-64A4-4354-845E-AE91C99E82B0}" type="slidenum">
              <a:rPr lang="ja-JP" altLang="en-US" smtClean="0"/>
              <a:pPr/>
              <a:t>25</a:t>
            </a:fld>
            <a:endParaRPr lang="ja-JP" altLang="en-US" dirty="0"/>
          </a:p>
        </p:txBody>
      </p:sp>
      <p:sp>
        <p:nvSpPr>
          <p:cNvPr id="5" name="正方形/長方形 4">
            <a:extLst>
              <a:ext uri="{FF2B5EF4-FFF2-40B4-BE49-F238E27FC236}">
                <a16:creationId xmlns:a16="http://schemas.microsoft.com/office/drawing/2014/main" id="{325E9185-43D6-6341-D77B-4A70AD6F4D1E}"/>
              </a:ext>
            </a:extLst>
          </p:cNvPr>
          <p:cNvSpPr/>
          <p:nvPr/>
        </p:nvSpPr>
        <p:spPr>
          <a:xfrm>
            <a:off x="251520" y="2708920"/>
            <a:ext cx="1832931" cy="165618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方向性を決める</a:t>
            </a:r>
          </a:p>
        </p:txBody>
      </p:sp>
      <p:sp>
        <p:nvSpPr>
          <p:cNvPr id="6" name="正方形/長方形 5">
            <a:extLst>
              <a:ext uri="{FF2B5EF4-FFF2-40B4-BE49-F238E27FC236}">
                <a16:creationId xmlns:a16="http://schemas.microsoft.com/office/drawing/2014/main" id="{ACA905F3-8FF4-2EE0-C906-CB455E1B6DEB}"/>
              </a:ext>
            </a:extLst>
          </p:cNvPr>
          <p:cNvSpPr/>
          <p:nvPr/>
        </p:nvSpPr>
        <p:spPr>
          <a:xfrm>
            <a:off x="2520863" y="2708920"/>
            <a:ext cx="1832931" cy="165618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素材を用意する</a:t>
            </a:r>
          </a:p>
        </p:txBody>
      </p:sp>
      <p:sp>
        <p:nvSpPr>
          <p:cNvPr id="7" name="正方形/長方形 6">
            <a:extLst>
              <a:ext uri="{FF2B5EF4-FFF2-40B4-BE49-F238E27FC236}">
                <a16:creationId xmlns:a16="http://schemas.microsoft.com/office/drawing/2014/main" id="{7A4C7D72-BA86-7296-2F09-9B19CBED42A4}"/>
              </a:ext>
            </a:extLst>
          </p:cNvPr>
          <p:cNvSpPr/>
          <p:nvPr/>
        </p:nvSpPr>
        <p:spPr>
          <a:xfrm>
            <a:off x="4790206" y="2708920"/>
            <a:ext cx="1832931" cy="165618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仮置きする</a:t>
            </a:r>
          </a:p>
        </p:txBody>
      </p:sp>
      <p:sp>
        <p:nvSpPr>
          <p:cNvPr id="8" name="正方形/長方形 7">
            <a:extLst>
              <a:ext uri="{FF2B5EF4-FFF2-40B4-BE49-F238E27FC236}">
                <a16:creationId xmlns:a16="http://schemas.microsoft.com/office/drawing/2014/main" id="{932F73F2-7DCF-200D-D29A-7C0FC309CB35}"/>
              </a:ext>
            </a:extLst>
          </p:cNvPr>
          <p:cNvSpPr/>
          <p:nvPr/>
        </p:nvSpPr>
        <p:spPr>
          <a:xfrm>
            <a:off x="7059549" y="2708920"/>
            <a:ext cx="1832931" cy="165618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デザインを整える</a:t>
            </a:r>
          </a:p>
        </p:txBody>
      </p:sp>
      <p:sp>
        <p:nvSpPr>
          <p:cNvPr id="9" name="矢印: 右 8">
            <a:extLst>
              <a:ext uri="{FF2B5EF4-FFF2-40B4-BE49-F238E27FC236}">
                <a16:creationId xmlns:a16="http://schemas.microsoft.com/office/drawing/2014/main" id="{844BA66B-87C6-4835-0B4C-14950BC208FE}"/>
              </a:ext>
            </a:extLst>
          </p:cNvPr>
          <p:cNvSpPr/>
          <p:nvPr/>
        </p:nvSpPr>
        <p:spPr>
          <a:xfrm>
            <a:off x="2226851" y="3320988"/>
            <a:ext cx="151612"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10" name="矢印: 右 9">
            <a:extLst>
              <a:ext uri="{FF2B5EF4-FFF2-40B4-BE49-F238E27FC236}">
                <a16:creationId xmlns:a16="http://schemas.microsoft.com/office/drawing/2014/main" id="{5A84CE06-CD30-33FB-5E25-E9A26FD7FA54}"/>
              </a:ext>
            </a:extLst>
          </p:cNvPr>
          <p:cNvSpPr/>
          <p:nvPr/>
        </p:nvSpPr>
        <p:spPr>
          <a:xfrm>
            <a:off x="4496194" y="3320988"/>
            <a:ext cx="151612"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93F75595-DBD6-5631-53B9-4FEED109C76F}"/>
              </a:ext>
            </a:extLst>
          </p:cNvPr>
          <p:cNvSpPr/>
          <p:nvPr/>
        </p:nvSpPr>
        <p:spPr>
          <a:xfrm>
            <a:off x="6765537" y="3320988"/>
            <a:ext cx="151612"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1775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02629-C9F2-1A18-7995-C94BBF1ED817}"/>
              </a:ext>
            </a:extLst>
          </p:cNvPr>
          <p:cNvSpPr>
            <a:spLocks noGrp="1"/>
          </p:cNvSpPr>
          <p:nvPr>
            <p:ph type="title"/>
          </p:nvPr>
        </p:nvSpPr>
        <p:spPr/>
        <p:txBody>
          <a:bodyPr>
            <a:normAutofit/>
          </a:bodyPr>
          <a:lstStyle/>
          <a:p>
            <a:r>
              <a:rPr kumimoji="1" lang="ja-JP" altLang="en-US" dirty="0"/>
              <a:t>今回は</a:t>
            </a:r>
            <a:r>
              <a:rPr kumimoji="1" lang="en-US" altLang="ja-JP" dirty="0"/>
              <a:t>2</a:t>
            </a:r>
            <a:r>
              <a:rPr kumimoji="1" lang="ja-JP" altLang="en-US" dirty="0"/>
              <a:t>サイズで作ってみる</a:t>
            </a:r>
          </a:p>
        </p:txBody>
      </p:sp>
      <p:sp>
        <p:nvSpPr>
          <p:cNvPr id="4" name="スライド番号プレースホルダー 3">
            <a:extLst>
              <a:ext uri="{FF2B5EF4-FFF2-40B4-BE49-F238E27FC236}">
                <a16:creationId xmlns:a16="http://schemas.microsoft.com/office/drawing/2014/main" id="{FED800BF-7E20-98DD-D276-DC7F25086DA1}"/>
              </a:ext>
            </a:extLst>
          </p:cNvPr>
          <p:cNvSpPr>
            <a:spLocks noGrp="1"/>
          </p:cNvSpPr>
          <p:nvPr>
            <p:ph type="sldNum" sz="quarter" idx="4"/>
          </p:nvPr>
        </p:nvSpPr>
        <p:spPr/>
        <p:txBody>
          <a:bodyPr/>
          <a:lstStyle/>
          <a:p>
            <a:fld id="{C5CBEA7B-64A4-4354-845E-AE91C99E82B0}" type="slidenum">
              <a:rPr lang="ja-JP" altLang="en-US" smtClean="0"/>
              <a:pPr/>
              <a:t>26</a:t>
            </a:fld>
            <a:endParaRPr lang="ja-JP" altLang="en-US" dirty="0"/>
          </a:p>
        </p:txBody>
      </p:sp>
      <p:pic>
        <p:nvPicPr>
          <p:cNvPr id="56322" name="Picture 2">
            <a:extLst>
              <a:ext uri="{FF2B5EF4-FFF2-40B4-BE49-F238E27FC236}">
                <a16:creationId xmlns:a16="http://schemas.microsoft.com/office/drawing/2014/main" id="{D32387D0-2A45-1787-3F5D-58C67B297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94062"/>
            <a:ext cx="4017818" cy="314325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99CCC4CE-2A79-7FE6-53F4-82E68CD3398C}"/>
              </a:ext>
            </a:extLst>
          </p:cNvPr>
          <p:cNvSpPr/>
          <p:nvPr/>
        </p:nvSpPr>
        <p:spPr>
          <a:xfrm>
            <a:off x="612800" y="3667470"/>
            <a:ext cx="3045544" cy="637582"/>
          </a:xfrm>
          <a:prstGeom prst="rect">
            <a:avLst/>
          </a:prstGeom>
          <a:noFill/>
          <a:ln w="1270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4D7CD4AA-2EBB-D3C4-EA0A-FC4C337F68F8}"/>
              </a:ext>
            </a:extLst>
          </p:cNvPr>
          <p:cNvSpPr txBox="1"/>
          <p:nvPr/>
        </p:nvSpPr>
        <p:spPr>
          <a:xfrm>
            <a:off x="819212" y="2433399"/>
            <a:ext cx="2632720" cy="584775"/>
          </a:xfrm>
          <a:prstGeom prst="rect">
            <a:avLst/>
          </a:prstGeom>
          <a:noFill/>
        </p:spPr>
        <p:txBody>
          <a:bodyPr wrap="square">
            <a:spAutoFit/>
          </a:bodyPr>
          <a:lstStyle/>
          <a:p>
            <a:pPr algn="ctr"/>
            <a:r>
              <a:rPr lang="ja-JP" altLang="en-US" sz="3200" dirty="0"/>
              <a:t>「</a:t>
            </a:r>
            <a:r>
              <a:rPr kumimoji="1" lang="en-US" altLang="ja-JP" sz="3200" dirty="0"/>
              <a:t>320 x 250</a:t>
            </a:r>
            <a:r>
              <a:rPr kumimoji="1" lang="ja-JP" altLang="en-US" sz="3200" dirty="0"/>
              <a:t>」</a:t>
            </a:r>
            <a:endParaRPr lang="ja-JP" altLang="en-US" sz="3200" dirty="0"/>
          </a:p>
        </p:txBody>
      </p:sp>
      <p:sp>
        <p:nvSpPr>
          <p:cNvPr id="8" name="テキスト ボックス 7">
            <a:extLst>
              <a:ext uri="{FF2B5EF4-FFF2-40B4-BE49-F238E27FC236}">
                <a16:creationId xmlns:a16="http://schemas.microsoft.com/office/drawing/2014/main" id="{4F5FF48B-5348-127E-893D-CA01B25E67A3}"/>
              </a:ext>
            </a:extLst>
          </p:cNvPr>
          <p:cNvSpPr txBox="1"/>
          <p:nvPr/>
        </p:nvSpPr>
        <p:spPr>
          <a:xfrm>
            <a:off x="5170635" y="2420888"/>
            <a:ext cx="3536764" cy="584775"/>
          </a:xfrm>
          <a:prstGeom prst="rect">
            <a:avLst/>
          </a:prstGeom>
          <a:noFill/>
        </p:spPr>
        <p:txBody>
          <a:bodyPr wrap="square">
            <a:spAutoFit/>
          </a:bodyPr>
          <a:lstStyle/>
          <a:p>
            <a:pPr algn="ctr"/>
            <a:r>
              <a:rPr lang="ja-JP" altLang="en-US" sz="3200" dirty="0"/>
              <a:t>「</a:t>
            </a:r>
            <a:r>
              <a:rPr lang="ja-JP" altLang="en-US" sz="3200" b="0" i="0" dirty="0">
                <a:solidFill>
                  <a:srgbClr val="3C4043"/>
                </a:solidFill>
                <a:effectLst/>
                <a:latin typeface="Roboto" panose="02000000000000000000" pitchFamily="2" charset="0"/>
              </a:rPr>
              <a:t> </a:t>
            </a:r>
            <a:r>
              <a:rPr lang="en-US" altLang="ja-JP" sz="3200" b="0" i="0" dirty="0">
                <a:solidFill>
                  <a:srgbClr val="3C4043"/>
                </a:solidFill>
                <a:effectLst/>
                <a:latin typeface="Roboto" panose="02000000000000000000" pitchFamily="2" charset="0"/>
              </a:rPr>
              <a:t>1200 × 628 </a:t>
            </a:r>
            <a:r>
              <a:rPr kumimoji="1" lang="ja-JP" altLang="en-US" sz="3200" dirty="0"/>
              <a:t>」</a:t>
            </a:r>
            <a:endParaRPr lang="ja-JP" altLang="en-US" sz="3200" dirty="0"/>
          </a:p>
        </p:txBody>
      </p:sp>
      <p:pic>
        <p:nvPicPr>
          <p:cNvPr id="9" name="Picture 2">
            <a:extLst>
              <a:ext uri="{FF2B5EF4-FFF2-40B4-BE49-F238E27FC236}">
                <a16:creationId xmlns:a16="http://schemas.microsoft.com/office/drawing/2014/main" id="{81717DA5-65CE-EFB4-EAE8-3FC487DD9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670" y="3094062"/>
            <a:ext cx="4017818" cy="3143250"/>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5E1F4EAF-CDE6-71EE-A355-08A2F5540A08}"/>
              </a:ext>
            </a:extLst>
          </p:cNvPr>
          <p:cNvSpPr/>
          <p:nvPr/>
        </p:nvSpPr>
        <p:spPr>
          <a:xfrm>
            <a:off x="5350195" y="3728988"/>
            <a:ext cx="3045544" cy="579620"/>
          </a:xfrm>
          <a:prstGeom prst="rect">
            <a:avLst/>
          </a:prstGeom>
          <a:noFill/>
          <a:ln w="1270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D1297234-2770-744B-862A-34366CC2B5F9}"/>
              </a:ext>
            </a:extLst>
          </p:cNvPr>
          <p:cNvSpPr/>
          <p:nvPr/>
        </p:nvSpPr>
        <p:spPr>
          <a:xfrm>
            <a:off x="5755262" y="3943731"/>
            <a:ext cx="586559" cy="216024"/>
          </a:xfrm>
          <a:prstGeom prst="rect">
            <a:avLst/>
          </a:prstGeom>
          <a:solidFill>
            <a:schemeClr val="bg1"/>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rPr>
              <a:t>1200</a:t>
            </a:r>
            <a:endParaRPr kumimoji="1" lang="ja-JP" altLang="en-US" sz="12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99851ED7-3215-40F7-74C4-EA492A01096B}"/>
              </a:ext>
            </a:extLst>
          </p:cNvPr>
          <p:cNvSpPr/>
          <p:nvPr/>
        </p:nvSpPr>
        <p:spPr>
          <a:xfrm>
            <a:off x="6489943" y="3943731"/>
            <a:ext cx="586559" cy="216024"/>
          </a:xfrm>
          <a:prstGeom prst="rect">
            <a:avLst/>
          </a:prstGeom>
          <a:solidFill>
            <a:schemeClr val="bg1"/>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en-US" altLang="ja-JP" sz="1200" dirty="0">
                <a:latin typeface="メイリオ" panose="020B0604030504040204" pitchFamily="50" charset="-128"/>
                <a:ea typeface="メイリオ" panose="020B0604030504040204" pitchFamily="50" charset="-128"/>
              </a:rPr>
              <a:t>628</a:t>
            </a:r>
            <a:endParaRPr kumimoji="1" lang="ja-JP" altLang="en-US" sz="1200" dirty="0">
              <a:latin typeface="メイリオ" panose="020B0604030504040204" pitchFamily="50" charset="-128"/>
              <a:ea typeface="メイリオ" panose="020B0604030504040204" pitchFamily="50" charset="-128"/>
            </a:endParaRPr>
          </a:p>
        </p:txBody>
      </p:sp>
      <p:sp>
        <p:nvSpPr>
          <p:cNvPr id="13" name="矢印: 右 12">
            <a:extLst>
              <a:ext uri="{FF2B5EF4-FFF2-40B4-BE49-F238E27FC236}">
                <a16:creationId xmlns:a16="http://schemas.microsoft.com/office/drawing/2014/main" id="{2717B236-F0F6-696C-E362-EE58295C6FD4}"/>
              </a:ext>
            </a:extLst>
          </p:cNvPr>
          <p:cNvSpPr/>
          <p:nvPr/>
        </p:nvSpPr>
        <p:spPr>
          <a:xfrm>
            <a:off x="4487639" y="1340768"/>
            <a:ext cx="197226"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7497078B-2C89-25C9-93AA-8989AB0FA7C6}"/>
              </a:ext>
            </a:extLst>
          </p:cNvPr>
          <p:cNvSpPr txBox="1"/>
          <p:nvPr/>
        </p:nvSpPr>
        <p:spPr>
          <a:xfrm>
            <a:off x="611560" y="1209526"/>
            <a:ext cx="3185487"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最初にこちらのサイズを作る</a:t>
            </a:r>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E99F48FF-75C2-9ED2-06E7-6ED980033D58}"/>
              </a:ext>
            </a:extLst>
          </p:cNvPr>
          <p:cNvSpPr txBox="1"/>
          <p:nvPr/>
        </p:nvSpPr>
        <p:spPr>
          <a:xfrm>
            <a:off x="5523987" y="1209526"/>
            <a:ext cx="2954655" cy="923330"/>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同じ素材を使って</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横長のサイズになるように</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リサイズする</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79094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45C3D-7ED1-739F-7073-8CC0EB026B3C}"/>
              </a:ext>
            </a:extLst>
          </p:cNvPr>
          <p:cNvSpPr>
            <a:spLocks noGrp="1"/>
          </p:cNvSpPr>
          <p:nvPr>
            <p:ph type="title"/>
          </p:nvPr>
        </p:nvSpPr>
        <p:spPr/>
        <p:txBody>
          <a:bodyPr/>
          <a:lstStyle/>
          <a:p>
            <a:r>
              <a:rPr kumimoji="1" lang="ja-JP" altLang="en-US" dirty="0"/>
              <a:t>登録方法（</a:t>
            </a:r>
            <a:r>
              <a:rPr kumimoji="1" lang="en-US" altLang="ja-JP" dirty="0"/>
              <a:t>GDN</a:t>
            </a:r>
            <a:r>
              <a:rPr kumimoji="1" lang="ja-JP" altLang="en-US" dirty="0"/>
              <a:t>の場合）</a:t>
            </a:r>
          </a:p>
        </p:txBody>
      </p:sp>
      <p:sp>
        <p:nvSpPr>
          <p:cNvPr id="3" name="コンテンツ プレースホルダー 2">
            <a:extLst>
              <a:ext uri="{FF2B5EF4-FFF2-40B4-BE49-F238E27FC236}">
                <a16:creationId xmlns:a16="http://schemas.microsoft.com/office/drawing/2014/main" id="{B35BEDCC-E2EB-3C30-0199-B56942A250E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D1C1CFF-19DB-9F56-DACA-55057B3815C5}"/>
              </a:ext>
            </a:extLst>
          </p:cNvPr>
          <p:cNvSpPr>
            <a:spLocks noGrp="1"/>
          </p:cNvSpPr>
          <p:nvPr>
            <p:ph type="sldNum" sz="quarter" idx="4"/>
          </p:nvPr>
        </p:nvSpPr>
        <p:spPr/>
        <p:txBody>
          <a:bodyPr/>
          <a:lstStyle/>
          <a:p>
            <a:fld id="{C5CBEA7B-64A4-4354-845E-AE91C99E82B0}" type="slidenum">
              <a:rPr lang="ja-JP" altLang="en-US" smtClean="0"/>
              <a:pPr/>
              <a:t>27</a:t>
            </a:fld>
            <a:endParaRPr lang="ja-JP" altLang="en-US" dirty="0"/>
          </a:p>
        </p:txBody>
      </p:sp>
      <p:pic>
        <p:nvPicPr>
          <p:cNvPr id="38914" name="Picture 2">
            <a:extLst>
              <a:ext uri="{FF2B5EF4-FFF2-40B4-BE49-F238E27FC236}">
                <a16:creationId xmlns:a16="http://schemas.microsoft.com/office/drawing/2014/main" id="{B44ADF9D-7110-A901-8981-D289B38E2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673" y="2564904"/>
            <a:ext cx="414337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a:extLst>
              <a:ext uri="{FF2B5EF4-FFF2-40B4-BE49-F238E27FC236}">
                <a16:creationId xmlns:a16="http://schemas.microsoft.com/office/drawing/2014/main" id="{5C192001-5C6D-8AB3-DBA8-1F9B3C0AD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0" y="2561714"/>
            <a:ext cx="3857358" cy="227698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3F1F76E4-17B8-20D3-1E65-CEC3B27765F4}"/>
              </a:ext>
            </a:extLst>
          </p:cNvPr>
          <p:cNvSpPr/>
          <p:nvPr/>
        </p:nvSpPr>
        <p:spPr>
          <a:xfrm>
            <a:off x="4170542" y="3427719"/>
            <a:ext cx="288032"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4FC2A70D-A55A-5BB1-B5F4-1C944922D0B6}"/>
              </a:ext>
            </a:extLst>
          </p:cNvPr>
          <p:cNvSpPr/>
          <p:nvPr/>
        </p:nvSpPr>
        <p:spPr>
          <a:xfrm>
            <a:off x="126876" y="2558623"/>
            <a:ext cx="1420787" cy="438329"/>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E2EB3E7E-FD95-336A-88D5-1A28F6333CE6}"/>
              </a:ext>
            </a:extLst>
          </p:cNvPr>
          <p:cNvSpPr/>
          <p:nvPr/>
        </p:nvSpPr>
        <p:spPr>
          <a:xfrm>
            <a:off x="1475657" y="3313426"/>
            <a:ext cx="648072" cy="619630"/>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FD936893-2CF4-8243-D328-5C831F0A2138}"/>
              </a:ext>
            </a:extLst>
          </p:cNvPr>
          <p:cNvSpPr/>
          <p:nvPr/>
        </p:nvSpPr>
        <p:spPr>
          <a:xfrm>
            <a:off x="6199458" y="3546602"/>
            <a:ext cx="2116958" cy="386454"/>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95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4D495-3E22-0762-5632-E89CAA60B07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9CC1DA7-4096-278C-CE08-EAA715797204}"/>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B26B7F-E92E-F97B-3F68-639A3E83C149}"/>
              </a:ext>
            </a:extLst>
          </p:cNvPr>
          <p:cNvSpPr>
            <a:spLocks noGrp="1"/>
          </p:cNvSpPr>
          <p:nvPr>
            <p:ph type="sldNum" sz="quarter" idx="4"/>
          </p:nvPr>
        </p:nvSpPr>
        <p:spPr/>
        <p:txBody>
          <a:bodyPr/>
          <a:lstStyle/>
          <a:p>
            <a:fld id="{C5CBEA7B-64A4-4354-845E-AE91C99E82B0}" type="slidenum">
              <a:rPr lang="ja-JP" altLang="en-US" smtClean="0"/>
              <a:pPr/>
              <a:t>28</a:t>
            </a:fld>
            <a:endParaRPr lang="ja-JP" altLang="en-US" dirty="0"/>
          </a:p>
        </p:txBody>
      </p:sp>
      <p:pic>
        <p:nvPicPr>
          <p:cNvPr id="41986" name="Picture 2">
            <a:extLst>
              <a:ext uri="{FF2B5EF4-FFF2-40B4-BE49-F238E27FC236}">
                <a16:creationId xmlns:a16="http://schemas.microsoft.com/office/drawing/2014/main" id="{9D142A7F-7B2F-FC34-45F9-803DE3A1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3463"/>
            <a:ext cx="9144000" cy="4791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46F4B2CE-497B-7DD5-0740-3276234DE9F0}"/>
              </a:ext>
            </a:extLst>
          </p:cNvPr>
          <p:cNvSpPr/>
          <p:nvPr/>
        </p:nvSpPr>
        <p:spPr>
          <a:xfrm>
            <a:off x="4572000" y="1628800"/>
            <a:ext cx="2181448" cy="1728192"/>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178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EE041D-1A01-C58C-97D6-73E3B3C4F130}"/>
              </a:ext>
            </a:extLst>
          </p:cNvPr>
          <p:cNvSpPr>
            <a:spLocks noGrp="1"/>
          </p:cNvSpPr>
          <p:nvPr>
            <p:ph type="title"/>
          </p:nvPr>
        </p:nvSpPr>
        <p:spPr/>
        <p:txBody>
          <a:bodyPr/>
          <a:lstStyle/>
          <a:p>
            <a:r>
              <a:rPr kumimoji="1" lang="ja-JP" altLang="en-US"/>
              <a:t>その中でも特に</a:t>
            </a:r>
          </a:p>
        </p:txBody>
      </p:sp>
      <p:sp>
        <p:nvSpPr>
          <p:cNvPr id="3" name="コンテンツ プレースホルダー 2">
            <a:extLst>
              <a:ext uri="{FF2B5EF4-FFF2-40B4-BE49-F238E27FC236}">
                <a16:creationId xmlns:a16="http://schemas.microsoft.com/office/drawing/2014/main" id="{7A31502C-9119-BAC9-673E-BB67C47E8068}"/>
              </a:ext>
            </a:extLst>
          </p:cNvPr>
          <p:cNvSpPr>
            <a:spLocks noGrp="1"/>
          </p:cNvSpPr>
          <p:nvPr>
            <p:ph idx="1"/>
          </p:nvPr>
        </p:nvSpPr>
        <p:spPr/>
        <p:txBody>
          <a:bodyPr/>
          <a:lstStyle/>
          <a:p>
            <a:pPr marL="0" indent="0" algn="ctr">
              <a:buNone/>
            </a:pPr>
            <a:r>
              <a:rPr kumimoji="1" lang="en-US" altLang="ja-JP" dirty="0"/>
              <a:t>Web</a:t>
            </a:r>
            <a:r>
              <a:rPr kumimoji="1" lang="ja-JP" altLang="en-US"/>
              <a:t>マーケティングについて学んでいます</a:t>
            </a:r>
          </a:p>
        </p:txBody>
      </p:sp>
      <p:sp>
        <p:nvSpPr>
          <p:cNvPr id="4" name="スライド番号プレースホルダー 3">
            <a:extLst>
              <a:ext uri="{FF2B5EF4-FFF2-40B4-BE49-F238E27FC236}">
                <a16:creationId xmlns:a16="http://schemas.microsoft.com/office/drawing/2014/main" id="{05DB5C58-141C-5164-F1C1-BD80AA1BDF1E}"/>
              </a:ext>
            </a:extLst>
          </p:cNvPr>
          <p:cNvSpPr>
            <a:spLocks noGrp="1"/>
          </p:cNvSpPr>
          <p:nvPr>
            <p:ph type="sldNum" sz="quarter" idx="4"/>
          </p:nvPr>
        </p:nvSpPr>
        <p:spPr/>
        <p:txBody>
          <a:bodyPr/>
          <a:lstStyle/>
          <a:p>
            <a:fld id="{C5CBEA7B-64A4-4354-845E-AE91C99E82B0}" type="slidenum">
              <a:rPr lang="ja-JP" altLang="en-US" smtClean="0"/>
              <a:pPr/>
              <a:t>2</a:t>
            </a:fld>
            <a:endParaRPr lang="ja-JP" altLang="en-US" dirty="0"/>
          </a:p>
        </p:txBody>
      </p:sp>
      <p:pic>
        <p:nvPicPr>
          <p:cNvPr id="1026" name="Picture 2" descr="Webサイトへ来訪している「ユーザー」を分析するメリット | Urumo！">
            <a:extLst>
              <a:ext uri="{FF2B5EF4-FFF2-40B4-BE49-F238E27FC236}">
                <a16:creationId xmlns:a16="http://schemas.microsoft.com/office/drawing/2014/main" id="{2DAC20B5-8D66-B6FD-FAF6-8C4530CD7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34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4D495-3E22-0762-5632-E89CAA60B07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9CC1DA7-4096-278C-CE08-EAA715797204}"/>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B26B7F-E92E-F97B-3F68-639A3E83C149}"/>
              </a:ext>
            </a:extLst>
          </p:cNvPr>
          <p:cNvSpPr>
            <a:spLocks noGrp="1"/>
          </p:cNvSpPr>
          <p:nvPr>
            <p:ph type="sldNum" sz="quarter" idx="4"/>
          </p:nvPr>
        </p:nvSpPr>
        <p:spPr/>
        <p:txBody>
          <a:bodyPr/>
          <a:lstStyle/>
          <a:p>
            <a:fld id="{C5CBEA7B-64A4-4354-845E-AE91C99E82B0}" type="slidenum">
              <a:rPr lang="ja-JP" altLang="en-US" smtClean="0"/>
              <a:pPr/>
              <a:t>29</a:t>
            </a:fld>
            <a:endParaRPr lang="ja-JP" altLang="en-US" dirty="0"/>
          </a:p>
        </p:txBody>
      </p:sp>
      <p:pic>
        <p:nvPicPr>
          <p:cNvPr id="47106" name="Picture 2">
            <a:extLst>
              <a:ext uri="{FF2B5EF4-FFF2-40B4-BE49-F238E27FC236}">
                <a16:creationId xmlns:a16="http://schemas.microsoft.com/office/drawing/2014/main" id="{9F836BB8-427E-61D8-33B8-8E12B0EF9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0"/>
            <a:ext cx="7018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B7BD27AF-A4A8-D5D7-D11E-0155476B0F7C}"/>
              </a:ext>
            </a:extLst>
          </p:cNvPr>
          <p:cNvSpPr/>
          <p:nvPr/>
        </p:nvSpPr>
        <p:spPr>
          <a:xfrm>
            <a:off x="1259632" y="756142"/>
            <a:ext cx="2592288" cy="6101858"/>
          </a:xfrm>
          <a:prstGeom prst="rect">
            <a:avLst/>
          </a:prstGeom>
          <a:noFill/>
          <a:ln w="7620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6" name="四角形吹き出し 7">
            <a:extLst>
              <a:ext uri="{FF2B5EF4-FFF2-40B4-BE49-F238E27FC236}">
                <a16:creationId xmlns:a16="http://schemas.microsoft.com/office/drawing/2014/main" id="{89324472-65D1-FBDC-7E19-D3994CCB3DDF}"/>
              </a:ext>
            </a:extLst>
          </p:cNvPr>
          <p:cNvSpPr/>
          <p:nvPr/>
        </p:nvSpPr>
        <p:spPr>
          <a:xfrm>
            <a:off x="3827023" y="1007757"/>
            <a:ext cx="3117552" cy="1007910"/>
          </a:xfrm>
          <a:prstGeom prst="wedgeRectCallout">
            <a:avLst>
              <a:gd name="adj1" fmla="val -52435"/>
              <a:gd name="adj2" fmla="val 75216"/>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リスティング広告同様</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広告素材を設定する</a:t>
            </a:r>
            <a:endParaRPr kumimoji="1" lang="en-US" altLang="ja-JP" sz="1600" dirty="0">
              <a:latin typeface="メイリオ" panose="020B0604030504040204" pitchFamily="50" charset="-128"/>
              <a:ea typeface="メイリオ" panose="020B0604030504040204" pitchFamily="50" charset="-128"/>
            </a:endParaRPr>
          </a:p>
          <a:p>
            <a:pPr algn="ctr"/>
            <a:r>
              <a:rPr lang="ja-JP" altLang="en-US" sz="1600" dirty="0">
                <a:latin typeface="メイリオ" panose="020B0604030504040204" pitchFamily="50" charset="-128"/>
                <a:ea typeface="メイリオ" panose="020B0604030504040204" pitchFamily="50" charset="-128"/>
              </a:rPr>
              <a:t>（画像の登録もここで実施）</a:t>
            </a:r>
            <a:endParaRPr kumimoji="1"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2053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F3528-6980-F183-3256-92173B51B997}"/>
              </a:ext>
            </a:extLst>
          </p:cNvPr>
          <p:cNvSpPr>
            <a:spLocks noGrp="1"/>
          </p:cNvSpPr>
          <p:nvPr>
            <p:ph type="title"/>
          </p:nvPr>
        </p:nvSpPr>
        <p:spPr/>
        <p:txBody>
          <a:bodyPr/>
          <a:lstStyle/>
          <a:p>
            <a:r>
              <a:rPr kumimoji="1" lang="ja-JP" altLang="en-US"/>
              <a:t>最後に</a:t>
            </a:r>
          </a:p>
        </p:txBody>
      </p:sp>
      <p:sp>
        <p:nvSpPr>
          <p:cNvPr id="3" name="コンテンツ プレースホルダー 2">
            <a:extLst>
              <a:ext uri="{FF2B5EF4-FFF2-40B4-BE49-F238E27FC236}">
                <a16:creationId xmlns:a16="http://schemas.microsoft.com/office/drawing/2014/main" id="{C325EA69-F725-751F-EE7B-24BD71344398}"/>
              </a:ext>
            </a:extLst>
          </p:cNvPr>
          <p:cNvSpPr>
            <a:spLocks noGrp="1"/>
          </p:cNvSpPr>
          <p:nvPr>
            <p:ph idx="1"/>
          </p:nvPr>
        </p:nvSpPr>
        <p:spPr/>
        <p:txBody>
          <a:bodyPr>
            <a:normAutofit/>
          </a:bodyPr>
          <a:lstStyle/>
          <a:p>
            <a:pPr marL="0" indent="0" algn="ctr">
              <a:buNone/>
            </a:pPr>
            <a:endParaRPr lang="en-US" altLang="ja-JP" sz="1800" dirty="0"/>
          </a:p>
          <a:p>
            <a:pPr marL="0" indent="0" algn="ctr">
              <a:buNone/>
            </a:pPr>
            <a:endParaRPr lang="en-US" altLang="ja-JP" sz="1800" dirty="0"/>
          </a:p>
          <a:p>
            <a:pPr marL="0" indent="0" algn="ctr">
              <a:buNone/>
            </a:pPr>
            <a:endParaRPr lang="en-US" altLang="ja-JP" sz="1800" dirty="0"/>
          </a:p>
          <a:p>
            <a:pPr marL="0" indent="0" algn="ctr">
              <a:buNone/>
            </a:pPr>
            <a:endParaRPr lang="en-US" altLang="ja-JP" sz="1800" dirty="0"/>
          </a:p>
          <a:p>
            <a:pPr marL="0" indent="0" algn="ctr">
              <a:buNone/>
            </a:pPr>
            <a:endParaRPr lang="en-US" altLang="ja-JP" sz="1800" dirty="0"/>
          </a:p>
          <a:p>
            <a:pPr marL="0" indent="0" algn="ctr">
              <a:buNone/>
            </a:pPr>
            <a:r>
              <a:rPr lang="ja-JP" altLang="en-US" sz="1800"/>
              <a:t>コンサルタント、そしてプロフェッショナルであることについて</a:t>
            </a:r>
          </a:p>
        </p:txBody>
      </p:sp>
      <p:sp>
        <p:nvSpPr>
          <p:cNvPr id="4" name="スライド番号プレースホルダー 3">
            <a:extLst>
              <a:ext uri="{FF2B5EF4-FFF2-40B4-BE49-F238E27FC236}">
                <a16:creationId xmlns:a16="http://schemas.microsoft.com/office/drawing/2014/main" id="{9BE33F7F-8E70-B3EA-7E80-1F0437B2F8AD}"/>
              </a:ext>
            </a:extLst>
          </p:cNvPr>
          <p:cNvSpPr>
            <a:spLocks noGrp="1"/>
          </p:cNvSpPr>
          <p:nvPr>
            <p:ph type="sldNum" sz="quarter" idx="4"/>
          </p:nvPr>
        </p:nvSpPr>
        <p:spPr/>
        <p:txBody>
          <a:bodyPr/>
          <a:lstStyle/>
          <a:p>
            <a:fld id="{C5CBEA7B-64A4-4354-845E-AE91C99E82B0}" type="slidenum">
              <a:rPr lang="ja-JP" altLang="en-US" smtClean="0"/>
              <a:pPr/>
              <a:t>30</a:t>
            </a:fld>
            <a:endParaRPr lang="ja-JP" altLang="en-US" dirty="0"/>
          </a:p>
        </p:txBody>
      </p:sp>
    </p:spTree>
    <p:extLst>
      <p:ext uri="{BB962C8B-B14F-4D97-AF65-F5344CB8AC3E}">
        <p14:creationId xmlns:p14="http://schemas.microsoft.com/office/powerpoint/2010/main" val="386232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3949D-DEDF-2445-55CA-CA4DE6741E66}"/>
              </a:ext>
            </a:extLst>
          </p:cNvPr>
          <p:cNvSpPr>
            <a:spLocks noGrp="1"/>
          </p:cNvSpPr>
          <p:nvPr>
            <p:ph type="title"/>
          </p:nvPr>
        </p:nvSpPr>
        <p:spPr/>
        <p:txBody>
          <a:bodyPr/>
          <a:lstStyle/>
          <a:p>
            <a:r>
              <a:rPr kumimoji="1" lang="ja-JP" altLang="en-US"/>
              <a:t>マーケティングコンサルタントは企業にとってプロの医者のようなもの</a:t>
            </a:r>
          </a:p>
        </p:txBody>
      </p:sp>
      <p:sp>
        <p:nvSpPr>
          <p:cNvPr id="3" name="コンテンツ プレースホルダー 2">
            <a:extLst>
              <a:ext uri="{FF2B5EF4-FFF2-40B4-BE49-F238E27FC236}">
                <a16:creationId xmlns:a16="http://schemas.microsoft.com/office/drawing/2014/main" id="{1EB9C4EA-629E-BAEA-680A-DF313FA5C70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0FA89A2-D8C3-A3D6-F0A8-24E69F1CD8BA}"/>
              </a:ext>
            </a:extLst>
          </p:cNvPr>
          <p:cNvSpPr>
            <a:spLocks noGrp="1"/>
          </p:cNvSpPr>
          <p:nvPr>
            <p:ph type="sldNum" sz="quarter" idx="4"/>
          </p:nvPr>
        </p:nvSpPr>
        <p:spPr/>
        <p:txBody>
          <a:bodyPr/>
          <a:lstStyle/>
          <a:p>
            <a:fld id="{C5CBEA7B-64A4-4354-845E-AE91C99E82B0}" type="slidenum">
              <a:rPr lang="ja-JP" altLang="en-US" smtClean="0"/>
              <a:pPr/>
              <a:t>31</a:t>
            </a:fld>
            <a:endParaRPr lang="ja-JP" altLang="en-US" dirty="0"/>
          </a:p>
        </p:txBody>
      </p:sp>
      <p:pic>
        <p:nvPicPr>
          <p:cNvPr id="2050" name="Picture 2" descr="フリー写真画像: 手術、医者、薬、操作">
            <a:extLst>
              <a:ext uri="{FF2B5EF4-FFF2-40B4-BE49-F238E27FC236}">
                <a16:creationId xmlns:a16="http://schemas.microsoft.com/office/drawing/2014/main" id="{3A7DF440-2758-2FD0-14C6-B52DC4AE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9731"/>
            <a:ext cx="9252520" cy="610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725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body" idx="1"/>
          </p:nvPr>
        </p:nvSpPr>
        <p:spPr>
          <a:xfrm>
            <a:off x="251520" y="1659163"/>
            <a:ext cx="8694966" cy="3657725"/>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SzPts val="6000"/>
              <a:buNone/>
            </a:pPr>
            <a:r>
              <a:rPr lang="ja-JP" altLang="en-US" sz="1800" b="1">
                <a:latin typeface="Hiragino Kaku Gothic Pro W6" panose="020B0300000000000000" pitchFamily="34" charset="-128"/>
                <a:ea typeface="Hiragino Kaku Gothic Pro W6" panose="020B0300000000000000" pitchFamily="34" charset="-128"/>
              </a:rPr>
              <a:t>卵が売れなかった時、某</a:t>
            </a:r>
            <a:r>
              <a:rPr lang="en-US" altLang="ja-JP" sz="1800" b="1" dirty="0">
                <a:latin typeface="Hiragino Kaku Gothic Pro W6" panose="020B0300000000000000" pitchFamily="34" charset="-128"/>
                <a:ea typeface="Hiragino Kaku Gothic Pro W6" panose="020B0300000000000000" pitchFamily="34" charset="-128"/>
              </a:rPr>
              <a:t>R</a:t>
            </a:r>
            <a:r>
              <a:rPr lang="ja-JP" altLang="en-US" sz="1800" b="1">
                <a:latin typeface="Hiragino Kaku Gothic Pro W6" panose="020B0300000000000000" pitchFamily="34" charset="-128"/>
                <a:ea typeface="Hiragino Kaku Gothic Pro W6" panose="020B0300000000000000" pitchFamily="34" charset="-128"/>
              </a:rPr>
              <a:t>社に「卵を</a:t>
            </a:r>
            <a:r>
              <a:rPr lang="en-US" altLang="ja-JP" sz="1800" b="1" dirty="0">
                <a:latin typeface="Hiragino Kaku Gothic Pro W6" panose="020B0300000000000000" pitchFamily="34" charset="-128"/>
                <a:ea typeface="Hiragino Kaku Gothic Pro W6" panose="020B0300000000000000" pitchFamily="34" charset="-128"/>
              </a:rPr>
              <a:t>EC</a:t>
            </a:r>
            <a:r>
              <a:rPr lang="ja-JP" altLang="en-US" sz="1800" b="1">
                <a:latin typeface="Hiragino Kaku Gothic Pro W6" panose="020B0300000000000000" pitchFamily="34" charset="-128"/>
                <a:ea typeface="Hiragino Kaku Gothic Pro W6" panose="020B0300000000000000" pitchFamily="34" charset="-128"/>
              </a:rPr>
              <a:t>モールに出品しましょう！」と営業され、なけなしをお金を払いました</a:t>
            </a:r>
            <a:endParaRPr sz="1800" b="1" dirty="0">
              <a:latin typeface="Hiragino Kaku Gothic Pro W6" panose="020B0300000000000000" pitchFamily="34" charset="-128"/>
              <a:ea typeface="Hiragino Kaku Gothic Pro W6" panose="020B0300000000000000" pitchFamily="34" charset="-128"/>
            </a:endParaRPr>
          </a:p>
        </p:txBody>
      </p:sp>
      <p:sp>
        <p:nvSpPr>
          <p:cNvPr id="148" name="Google Shape;148;p24"/>
          <p:cNvSpPr txBox="1">
            <a:spLocks noGrp="1"/>
          </p:cNvSpPr>
          <p:nvPr>
            <p:ph type="sldNum" idx="4294967295"/>
          </p:nvPr>
        </p:nvSpPr>
        <p:spPr>
          <a:xfrm>
            <a:off x="6208086" y="5646341"/>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ltLang="ja-JP"/>
              <a:pPr/>
              <a:t>32</a:t>
            </a:fld>
            <a:endParaRPr/>
          </a:p>
        </p:txBody>
      </p:sp>
      <p:sp>
        <p:nvSpPr>
          <p:cNvPr id="149" name="Google Shape;149;p24"/>
          <p:cNvSpPr/>
          <p:nvPr/>
        </p:nvSpPr>
        <p:spPr>
          <a:xfrm>
            <a:off x="5382090" y="2963870"/>
            <a:ext cx="1944216" cy="1836204"/>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altLang="ja-JP" sz="7200" b="1">
                <a:solidFill>
                  <a:schemeClr val="dk1"/>
                </a:solidFill>
                <a:latin typeface="Meiryo"/>
                <a:ea typeface="Meiryo"/>
                <a:cs typeface="Meiryo"/>
                <a:sym typeface="Meiryo"/>
              </a:rPr>
              <a:t>R</a:t>
            </a:r>
            <a:endParaRPr sz="7200" b="1">
              <a:solidFill>
                <a:schemeClr val="dk1"/>
              </a:solidFill>
              <a:latin typeface="Meiryo"/>
              <a:ea typeface="Meiryo"/>
              <a:cs typeface="Meiryo"/>
              <a:sym typeface="Meiryo"/>
            </a:endParaRPr>
          </a:p>
        </p:txBody>
      </p:sp>
      <p:pic>
        <p:nvPicPr>
          <p:cNvPr id="150" name="Google Shape;150;p24" descr="https://base-ec2if.akamaized.net/w=500,a=0,q=90,u=1/images/item/origin/9bc0e78a22855e615154b2e4081dd630.jpg"/>
          <p:cNvPicPr preferRelativeResize="0"/>
          <p:nvPr/>
        </p:nvPicPr>
        <p:blipFill rotWithShape="1">
          <a:blip r:embed="rId3">
            <a:alphaModFix/>
          </a:blip>
          <a:srcRect/>
          <a:stretch/>
        </p:blipFill>
        <p:spPr>
          <a:xfrm>
            <a:off x="1980153" y="3596057"/>
            <a:ext cx="2107416" cy="2107416"/>
          </a:xfrm>
          <a:prstGeom prst="rect">
            <a:avLst/>
          </a:prstGeom>
          <a:noFill/>
          <a:ln>
            <a:noFill/>
          </a:ln>
        </p:spPr>
      </p:pic>
      <p:pic>
        <p:nvPicPr>
          <p:cNvPr id="151" name="Google Shape;151;p24" descr="åä½ã²ãã"/>
          <p:cNvPicPr preferRelativeResize="0"/>
          <p:nvPr/>
        </p:nvPicPr>
        <p:blipFill rotWithShape="1">
          <a:blip r:embed="rId4">
            <a:alphaModFix/>
          </a:blip>
          <a:srcRect/>
          <a:stretch/>
        </p:blipFill>
        <p:spPr>
          <a:xfrm>
            <a:off x="1980154" y="2510899"/>
            <a:ext cx="2124187" cy="977126"/>
          </a:xfrm>
          <a:prstGeom prst="rect">
            <a:avLst/>
          </a:prstGeom>
          <a:noFill/>
          <a:ln>
            <a:noFill/>
          </a:ln>
        </p:spPr>
      </p:pic>
      <p:sp>
        <p:nvSpPr>
          <p:cNvPr id="153" name="Google Shape;153;p24"/>
          <p:cNvSpPr/>
          <p:nvPr/>
        </p:nvSpPr>
        <p:spPr>
          <a:xfrm>
            <a:off x="1409700" y="1495427"/>
            <a:ext cx="6324600" cy="19050"/>
          </a:xfrm>
          <a:custGeom>
            <a:avLst/>
            <a:gdLst/>
            <a:ahLst/>
            <a:cxnLst/>
            <a:rect l="l" t="t" r="r" b="b"/>
            <a:pathLst>
              <a:path w="8432800" h="25400" extrusionOk="0">
                <a:moveTo>
                  <a:pt x="0" y="25400"/>
                </a:moveTo>
                <a:lnTo>
                  <a:pt x="8432800" y="25400"/>
                </a:lnTo>
                <a:lnTo>
                  <a:pt x="8432800" y="0"/>
                </a:lnTo>
                <a:lnTo>
                  <a:pt x="0" y="0"/>
                </a:lnTo>
                <a:lnTo>
                  <a:pt x="0" y="25400"/>
                </a:lnTo>
                <a:close/>
              </a:path>
            </a:pathLst>
          </a:custGeom>
          <a:solidFill>
            <a:srgbClr val="1A3A6B"/>
          </a:solidFill>
          <a:ln>
            <a:noFill/>
          </a:ln>
        </p:spPr>
        <p:txBody>
          <a:bodyPr spcFirstLastPara="1" wrap="square" lIns="0" tIns="0" rIns="0" bIns="0" anchor="t" anchorCtr="0">
            <a:noAutofit/>
          </a:bodyPr>
          <a:lstStyle/>
          <a:p>
            <a:endParaRPr sz="1350">
              <a:solidFill>
                <a:schemeClr val="dk1"/>
              </a:solidFill>
              <a:latin typeface="Calibri"/>
              <a:ea typeface="Calibri"/>
              <a:cs typeface="Calibri"/>
              <a:sym typeface="Calibri"/>
            </a:endParaRPr>
          </a:p>
        </p:txBody>
      </p:sp>
      <p:sp>
        <p:nvSpPr>
          <p:cNvPr id="3" name="テキスト ボックス 2">
            <a:extLst>
              <a:ext uri="{FF2B5EF4-FFF2-40B4-BE49-F238E27FC236}">
                <a16:creationId xmlns:a16="http://schemas.microsoft.com/office/drawing/2014/main" id="{F566359E-3E75-3A4A-8D83-A884229E29DF}"/>
              </a:ext>
            </a:extLst>
          </p:cNvPr>
          <p:cNvSpPr txBox="1"/>
          <p:nvPr/>
        </p:nvSpPr>
        <p:spPr>
          <a:xfrm>
            <a:off x="2276745" y="1176668"/>
            <a:ext cx="4590510" cy="300082"/>
          </a:xfrm>
          <a:prstGeom prst="rect">
            <a:avLst/>
          </a:prstGeom>
          <a:noFill/>
        </p:spPr>
        <p:txBody>
          <a:bodyPr wrap="square" rtlCol="0">
            <a:spAutoFit/>
          </a:bodyPr>
          <a:lstStyle/>
          <a:p>
            <a:pPr algn="ctr"/>
            <a:r>
              <a:rPr lang="ja-JP" altLang="en-US" sz="1350">
                <a:latin typeface="Hiragino Kaku Gothic Pro W3" panose="020B0300000000000000" pitchFamily="34" charset="-128"/>
                <a:ea typeface="Hiragino Kaku Gothic Pro W3" panose="020B0300000000000000" pitchFamily="34" charset="-128"/>
              </a:rPr>
              <a:t>問題解決ができないと起こる事</a:t>
            </a:r>
            <a:endParaRPr lang="ja-JP" altLang="en-US" sz="1350"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66607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1485900" y="1006078"/>
            <a:ext cx="6172200" cy="367550"/>
          </a:xfrm>
          <a:prstGeom prst="rect">
            <a:avLst/>
          </a:prstGeom>
          <a:noFill/>
          <a:ln>
            <a:noFill/>
          </a:ln>
        </p:spPr>
        <p:txBody>
          <a:bodyPr spcFirstLastPara="1" wrap="square" lIns="68569" tIns="34275" rIns="68569" bIns="34275" anchor="t" anchorCtr="0">
            <a:noAutofit/>
          </a:bodyPr>
          <a:lstStyle/>
          <a:p>
            <a:pPr>
              <a:spcBef>
                <a:spcPts val="0"/>
              </a:spcBef>
              <a:buClr>
                <a:schemeClr val="dk1"/>
              </a:buClr>
              <a:buSzPts val="1800"/>
            </a:pPr>
            <a:endParaRPr>
              <a:solidFill>
                <a:schemeClr val="dk1"/>
              </a:solidFill>
              <a:latin typeface="Meiryo"/>
              <a:ea typeface="Meiryo"/>
              <a:cs typeface="Meiryo"/>
              <a:sym typeface="Meiryo"/>
            </a:endParaRPr>
          </a:p>
        </p:txBody>
      </p:sp>
      <p:pic>
        <p:nvPicPr>
          <p:cNvPr id="159" name="Google Shape;159;p25"/>
          <p:cNvPicPr preferRelativeResize="0">
            <a:picLocks noGrp="1"/>
          </p:cNvPicPr>
          <p:nvPr>
            <p:ph type="body" idx="1"/>
          </p:nvPr>
        </p:nvPicPr>
        <p:blipFill rotWithShape="1">
          <a:blip r:embed="rId3">
            <a:alphaModFix/>
          </a:blip>
          <a:srcRect/>
          <a:stretch/>
        </p:blipFill>
        <p:spPr>
          <a:xfrm>
            <a:off x="716161" y="836712"/>
            <a:ext cx="7636259" cy="5164038"/>
          </a:xfrm>
          <a:prstGeom prst="rect">
            <a:avLst/>
          </a:prstGeom>
          <a:noFill/>
          <a:ln>
            <a:noFill/>
          </a:ln>
        </p:spPr>
      </p:pic>
      <p:sp>
        <p:nvSpPr>
          <p:cNvPr id="160" name="Google Shape;160;p25"/>
          <p:cNvSpPr txBox="1">
            <a:spLocks noGrp="1"/>
          </p:cNvSpPr>
          <p:nvPr>
            <p:ph type="sldNum" idx="4294967295"/>
          </p:nvPr>
        </p:nvSpPr>
        <p:spPr>
          <a:xfrm>
            <a:off x="6208086" y="5646341"/>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ltLang="ja-JP"/>
              <a:pPr/>
              <a:t>33</a:t>
            </a:fld>
            <a:endParaRPr/>
          </a:p>
        </p:txBody>
      </p:sp>
      <p:sp>
        <p:nvSpPr>
          <p:cNvPr id="161" name="Google Shape;161;p25"/>
          <p:cNvSpPr txBox="1"/>
          <p:nvPr/>
        </p:nvSpPr>
        <p:spPr>
          <a:xfrm>
            <a:off x="1412649" y="2589209"/>
            <a:ext cx="6318702" cy="1315715"/>
          </a:xfrm>
          <a:prstGeom prst="rect">
            <a:avLst/>
          </a:prstGeom>
          <a:noFill/>
          <a:ln>
            <a:noFill/>
          </a:ln>
        </p:spPr>
        <p:txBody>
          <a:bodyPr spcFirstLastPara="1" wrap="square" lIns="68569" tIns="34275" rIns="68569" bIns="34275" anchor="t" anchorCtr="0">
            <a:spAutoFit/>
          </a:bodyPr>
          <a:lstStyle/>
          <a:p>
            <a:pPr algn="ctr"/>
            <a:r>
              <a:rPr lang="en-US" altLang="ja-JP" sz="2700" b="1" dirty="0">
                <a:solidFill>
                  <a:schemeClr val="lt1"/>
                </a:solidFill>
                <a:latin typeface="Hiragino Kaku Gothic Pro W6" panose="020B0300000000000000" pitchFamily="34" charset="-128"/>
                <a:ea typeface="Hiragino Kaku Gothic Pro W6" panose="020B0300000000000000" pitchFamily="34" charset="-128"/>
                <a:cs typeface="Meiryo"/>
                <a:sym typeface="Meiryo"/>
              </a:rPr>
              <a:t>3</a:t>
            </a:r>
            <a:r>
              <a:rPr lang="ja-JP" altLang="en-US" sz="2700" b="1">
                <a:solidFill>
                  <a:schemeClr val="lt1"/>
                </a:solidFill>
                <a:latin typeface="Hiragino Kaku Gothic Pro W6" panose="020B0300000000000000" pitchFamily="34" charset="-128"/>
                <a:ea typeface="Hiragino Kaku Gothic Pro W6" panose="020B0300000000000000" pitchFamily="34" charset="-128"/>
                <a:cs typeface="Meiryo"/>
                <a:sym typeface="Meiryo"/>
              </a:rPr>
              <a:t>ヶ月間全く売れなかった</a:t>
            </a:r>
            <a:r>
              <a:rPr lang="en-US" altLang="ja-JP" sz="2700" b="1" dirty="0">
                <a:solidFill>
                  <a:schemeClr val="lt1"/>
                </a:solidFill>
                <a:latin typeface="Hiragino Kaku Gothic Pro W6" panose="020B0300000000000000" pitchFamily="34" charset="-128"/>
                <a:ea typeface="Hiragino Kaku Gothic Pro W6" panose="020B0300000000000000" pitchFamily="34" charset="-128"/>
                <a:cs typeface="Meiryo"/>
                <a:sym typeface="Meiryo"/>
              </a:rPr>
              <a:t>…</a:t>
            </a:r>
          </a:p>
          <a:p>
            <a:pPr algn="ctr"/>
            <a:r>
              <a:rPr lang="en-US" sz="2700" b="1" dirty="0" err="1">
                <a:solidFill>
                  <a:schemeClr val="lt1"/>
                </a:solidFill>
                <a:latin typeface="Hiragino Kaku Gothic Pro W6" panose="020B0300000000000000" pitchFamily="34" charset="-128"/>
                <a:ea typeface="Hiragino Kaku Gothic Pro W6" panose="020B0300000000000000" pitchFamily="34" charset="-128"/>
                <a:cs typeface="Meiryo"/>
                <a:sym typeface="Meiryo"/>
              </a:rPr>
              <a:t>私は、生産した卵を、泣きながら</a:t>
            </a:r>
            <a:endParaRPr lang="en-US" sz="2700" b="1" dirty="0">
              <a:solidFill>
                <a:schemeClr val="lt1"/>
              </a:solidFill>
              <a:latin typeface="Hiragino Kaku Gothic Pro W6" panose="020B0300000000000000" pitchFamily="34" charset="-128"/>
              <a:ea typeface="Hiragino Kaku Gothic Pro W6" panose="020B0300000000000000" pitchFamily="34" charset="-128"/>
              <a:cs typeface="Meiryo"/>
              <a:sym typeface="Meiryo"/>
            </a:endParaRPr>
          </a:p>
          <a:p>
            <a:pPr algn="ctr"/>
            <a:r>
              <a:rPr lang="en-US" sz="2700" b="1" dirty="0" err="1">
                <a:solidFill>
                  <a:schemeClr val="lt1"/>
                </a:solidFill>
                <a:latin typeface="Hiragino Kaku Gothic Pro W6" panose="020B0300000000000000" pitchFamily="34" charset="-128"/>
                <a:ea typeface="Hiragino Kaku Gothic Pro W6" panose="020B0300000000000000" pitchFamily="34" charset="-128"/>
                <a:cs typeface="Meiryo"/>
                <a:sym typeface="Meiryo"/>
              </a:rPr>
              <a:t>廃棄するという業務をしていました</a:t>
            </a:r>
            <a:r>
              <a:rPr lang="en-US" sz="2700" b="1" dirty="0">
                <a:solidFill>
                  <a:schemeClr val="lt1"/>
                </a:solidFill>
                <a:latin typeface="Hiragino Kaku Gothic Pro W6" panose="020B0300000000000000" pitchFamily="34" charset="-128"/>
                <a:ea typeface="Hiragino Kaku Gothic Pro W6" panose="020B0300000000000000" pitchFamily="34" charset="-128"/>
                <a:cs typeface="Meiryo"/>
                <a:sym typeface="Meiryo"/>
              </a:rPr>
              <a:t>。</a:t>
            </a:r>
            <a:endParaRPr sz="2700" b="1" dirty="0">
              <a:solidFill>
                <a:schemeClr val="lt1"/>
              </a:solidFill>
              <a:latin typeface="Hiragino Kaku Gothic Pro W6" panose="020B0300000000000000" pitchFamily="34" charset="-128"/>
              <a:ea typeface="Hiragino Kaku Gothic Pro W6" panose="020B0300000000000000" pitchFamily="34" charset="-128"/>
              <a:cs typeface="Meiryo"/>
              <a:sym typeface="Meiryo"/>
            </a:endParaRPr>
          </a:p>
        </p:txBody>
      </p:sp>
    </p:spTree>
    <p:extLst>
      <p:ext uri="{BB962C8B-B14F-4D97-AF65-F5344CB8AC3E}">
        <p14:creationId xmlns:p14="http://schemas.microsoft.com/office/powerpoint/2010/main" val="3672348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body" idx="1"/>
          </p:nvPr>
        </p:nvSpPr>
        <p:spPr>
          <a:xfrm>
            <a:off x="1485900" y="1600138"/>
            <a:ext cx="6172200" cy="3657725"/>
          </a:xfrm>
          <a:prstGeom prst="rect">
            <a:avLst/>
          </a:prstGeom>
          <a:noFill/>
          <a:ln>
            <a:noFill/>
          </a:ln>
        </p:spPr>
        <p:txBody>
          <a:bodyPr spcFirstLastPara="1" vert="horz" wrap="square" lIns="68569" tIns="34275" rIns="68569" bIns="34275" rtlCol="0" anchor="t" anchorCtr="0">
            <a:normAutofit/>
          </a:bodyPr>
          <a:lstStyle/>
          <a:p>
            <a:pPr marL="0" indent="0" algn="ctr">
              <a:spcBef>
                <a:spcPts val="0"/>
              </a:spcBef>
              <a:buSzPts val="2000"/>
              <a:buNone/>
            </a:pPr>
            <a:r>
              <a:rPr lang="ja-JP" altLang="en-US" sz="1500">
                <a:latin typeface="Hiragino Kaku Gothic Pro W3" panose="020B0300000000000000" pitchFamily="34" charset="-128"/>
                <a:ea typeface="Hiragino Kaku Gothic Pro W3" panose="020B0300000000000000" pitchFamily="34" charset="-128"/>
              </a:rPr>
              <a:t>某</a:t>
            </a:r>
            <a:r>
              <a:rPr lang="en-US" altLang="ja-JP" sz="1500" dirty="0">
                <a:latin typeface="Hiragino Kaku Gothic Pro W3" panose="020B0300000000000000" pitchFamily="34" charset="-128"/>
                <a:ea typeface="Hiragino Kaku Gothic Pro W3" panose="020B0300000000000000" pitchFamily="34" charset="-128"/>
              </a:rPr>
              <a:t>R</a:t>
            </a:r>
            <a:r>
              <a:rPr lang="ja-JP" altLang="en-US" sz="1500">
                <a:latin typeface="Hiragino Kaku Gothic Pro W3" panose="020B0300000000000000" pitchFamily="34" charset="-128"/>
                <a:ea typeface="Hiragino Kaku Gothic Pro W3" panose="020B0300000000000000" pitchFamily="34" charset="-128"/>
              </a:rPr>
              <a:t>社の営業担当者は言いました。</a:t>
            </a:r>
            <a:endParaRPr lang="en-US" altLang="ja-JP" sz="1500" dirty="0">
              <a:latin typeface="Hiragino Kaku Gothic Pro W3" panose="020B0300000000000000" pitchFamily="34" charset="-128"/>
              <a:ea typeface="Hiragino Kaku Gothic Pro W3" panose="020B0300000000000000" pitchFamily="34" charset="-128"/>
            </a:endParaRPr>
          </a:p>
          <a:p>
            <a:pPr marL="0" indent="0" algn="ctr">
              <a:spcBef>
                <a:spcPts val="0"/>
              </a:spcBef>
              <a:buSzPts val="2000"/>
              <a:buNone/>
            </a:pPr>
            <a:r>
              <a:rPr lang="ja-JP" altLang="en-US" sz="1500" b="1">
                <a:latin typeface="Hiragino Kaku Gothic Pro W3" panose="020B0300000000000000" pitchFamily="34" charset="-128"/>
                <a:ea typeface="Hiragino Kaku Gothic Pro W3" panose="020B0300000000000000" pitchFamily="34" charset="-128"/>
              </a:rPr>
              <a:t>「広告を出したら売れると思いますよ！広告費かけましょう」</a:t>
            </a:r>
            <a:endParaRPr lang="en-US" altLang="ja-JP" sz="1500" b="1" dirty="0">
              <a:latin typeface="Hiragino Kaku Gothic Pro W3" panose="020B0300000000000000" pitchFamily="34" charset="-128"/>
              <a:ea typeface="Hiragino Kaku Gothic Pro W3" panose="020B0300000000000000" pitchFamily="34" charset="-128"/>
            </a:endParaRPr>
          </a:p>
          <a:p>
            <a:pPr marL="0" indent="0" algn="ctr">
              <a:spcBef>
                <a:spcPts val="0"/>
              </a:spcBef>
              <a:buSzPts val="2000"/>
              <a:buNone/>
            </a:pPr>
            <a:r>
              <a:rPr lang="ja-JP" altLang="en-US" sz="1500" b="1">
                <a:latin typeface="Hiragino Kaku Gothic Pro W3" panose="020B0300000000000000" pitchFamily="34" charset="-128"/>
                <a:ea typeface="Hiragino Kaku Gothic Pro W3" panose="020B0300000000000000" pitchFamily="34" charset="-128"/>
              </a:rPr>
              <a:t>（できるわけないだろ！！）</a:t>
            </a:r>
            <a:endParaRPr sz="1500" b="1" dirty="0">
              <a:latin typeface="Hiragino Kaku Gothic Pro W3" panose="020B0300000000000000" pitchFamily="34" charset="-128"/>
              <a:ea typeface="Hiragino Kaku Gothic Pro W3" panose="020B0300000000000000" pitchFamily="34" charset="-128"/>
            </a:endParaRPr>
          </a:p>
        </p:txBody>
      </p:sp>
      <p:sp>
        <p:nvSpPr>
          <p:cNvPr id="167" name="Google Shape;167;p26"/>
          <p:cNvSpPr txBox="1">
            <a:spLocks noGrp="1"/>
          </p:cNvSpPr>
          <p:nvPr>
            <p:ph type="sldNum" idx="4294967295"/>
          </p:nvPr>
        </p:nvSpPr>
        <p:spPr>
          <a:xfrm>
            <a:off x="6208086" y="5646341"/>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ltLang="ja-JP"/>
              <a:pPr/>
              <a:t>34</a:t>
            </a:fld>
            <a:endParaRPr/>
          </a:p>
        </p:txBody>
      </p:sp>
      <p:sp>
        <p:nvSpPr>
          <p:cNvPr id="168" name="Google Shape;168;p26"/>
          <p:cNvSpPr/>
          <p:nvPr/>
        </p:nvSpPr>
        <p:spPr>
          <a:xfrm>
            <a:off x="5382090" y="2564904"/>
            <a:ext cx="1944216" cy="1836204"/>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altLang="ja-JP" sz="7200" b="1">
                <a:solidFill>
                  <a:schemeClr val="dk1"/>
                </a:solidFill>
                <a:latin typeface="Meiryo"/>
                <a:ea typeface="Meiryo"/>
                <a:cs typeface="Meiryo"/>
                <a:sym typeface="Meiryo"/>
              </a:rPr>
              <a:t>R</a:t>
            </a:r>
            <a:endParaRPr sz="7200" b="1">
              <a:solidFill>
                <a:schemeClr val="dk1"/>
              </a:solidFill>
              <a:latin typeface="Meiryo"/>
              <a:ea typeface="Meiryo"/>
              <a:cs typeface="Meiryo"/>
              <a:sym typeface="Meiryo"/>
            </a:endParaRPr>
          </a:p>
        </p:txBody>
      </p:sp>
      <p:pic>
        <p:nvPicPr>
          <p:cNvPr id="169" name="Google Shape;169;p26" descr="https://base-ec2if.akamaized.net/w=500,a=0,q=90,u=1/images/item/origin/9bc0e78a22855e615154b2e4081dd630.jpg"/>
          <p:cNvPicPr preferRelativeResize="0"/>
          <p:nvPr/>
        </p:nvPicPr>
        <p:blipFill rotWithShape="1">
          <a:blip r:embed="rId3">
            <a:alphaModFix/>
          </a:blip>
          <a:srcRect/>
          <a:stretch/>
        </p:blipFill>
        <p:spPr>
          <a:xfrm>
            <a:off x="1654495" y="3532759"/>
            <a:ext cx="2107416" cy="2107416"/>
          </a:xfrm>
          <a:prstGeom prst="rect">
            <a:avLst/>
          </a:prstGeom>
          <a:noFill/>
          <a:ln>
            <a:noFill/>
          </a:ln>
        </p:spPr>
      </p:pic>
      <p:pic>
        <p:nvPicPr>
          <p:cNvPr id="170" name="Google Shape;170;p26" descr="åä½ã²ãã"/>
          <p:cNvPicPr preferRelativeResize="0"/>
          <p:nvPr/>
        </p:nvPicPr>
        <p:blipFill rotWithShape="1">
          <a:blip r:embed="rId4">
            <a:alphaModFix/>
          </a:blip>
          <a:srcRect/>
          <a:stretch/>
        </p:blipFill>
        <p:spPr>
          <a:xfrm>
            <a:off x="1646109" y="2506245"/>
            <a:ext cx="2124187" cy="977126"/>
          </a:xfrm>
          <a:prstGeom prst="rect">
            <a:avLst/>
          </a:prstGeom>
          <a:noFill/>
          <a:ln>
            <a:noFill/>
          </a:ln>
        </p:spPr>
      </p:pic>
      <p:sp>
        <p:nvSpPr>
          <p:cNvPr id="172" name="Google Shape;172;p26"/>
          <p:cNvSpPr/>
          <p:nvPr/>
        </p:nvSpPr>
        <p:spPr>
          <a:xfrm>
            <a:off x="1409700" y="1495427"/>
            <a:ext cx="6324600" cy="19050"/>
          </a:xfrm>
          <a:custGeom>
            <a:avLst/>
            <a:gdLst/>
            <a:ahLst/>
            <a:cxnLst/>
            <a:rect l="l" t="t" r="r" b="b"/>
            <a:pathLst>
              <a:path w="8432800" h="25400" extrusionOk="0">
                <a:moveTo>
                  <a:pt x="0" y="25400"/>
                </a:moveTo>
                <a:lnTo>
                  <a:pt x="8432800" y="25400"/>
                </a:lnTo>
                <a:lnTo>
                  <a:pt x="8432800" y="0"/>
                </a:lnTo>
                <a:lnTo>
                  <a:pt x="0" y="0"/>
                </a:lnTo>
                <a:lnTo>
                  <a:pt x="0" y="25400"/>
                </a:lnTo>
                <a:close/>
              </a:path>
            </a:pathLst>
          </a:custGeom>
          <a:solidFill>
            <a:srgbClr val="1A3A6B"/>
          </a:solidFill>
          <a:ln>
            <a:noFill/>
          </a:ln>
        </p:spPr>
        <p:txBody>
          <a:bodyPr spcFirstLastPara="1" wrap="square" lIns="0" tIns="0" rIns="0" bIns="0" anchor="t" anchorCtr="0">
            <a:noAutofit/>
          </a:bodyPr>
          <a:lstStyle/>
          <a:p>
            <a:endParaRPr sz="1350">
              <a:solidFill>
                <a:schemeClr val="dk1"/>
              </a:solidFill>
              <a:latin typeface="Calibri"/>
              <a:ea typeface="Calibri"/>
              <a:cs typeface="Calibri"/>
              <a:sym typeface="Calibri"/>
            </a:endParaRPr>
          </a:p>
        </p:txBody>
      </p:sp>
      <p:sp>
        <p:nvSpPr>
          <p:cNvPr id="9" name="テキスト ボックス 8">
            <a:extLst>
              <a:ext uri="{FF2B5EF4-FFF2-40B4-BE49-F238E27FC236}">
                <a16:creationId xmlns:a16="http://schemas.microsoft.com/office/drawing/2014/main" id="{5B5E3794-AAC2-144D-8698-1DA8B2AD651A}"/>
              </a:ext>
            </a:extLst>
          </p:cNvPr>
          <p:cNvSpPr txBox="1"/>
          <p:nvPr/>
        </p:nvSpPr>
        <p:spPr>
          <a:xfrm>
            <a:off x="2276745" y="1176668"/>
            <a:ext cx="4590510" cy="300082"/>
          </a:xfrm>
          <a:prstGeom prst="rect">
            <a:avLst/>
          </a:prstGeom>
          <a:noFill/>
        </p:spPr>
        <p:txBody>
          <a:bodyPr wrap="square" rtlCol="0">
            <a:spAutoFit/>
          </a:bodyPr>
          <a:lstStyle/>
          <a:p>
            <a:pPr algn="ctr"/>
            <a:r>
              <a:rPr lang="ja-JP" altLang="en-US" sz="1350">
                <a:latin typeface="Hiragino Kaku Gothic Pro W3" panose="020B0300000000000000" pitchFamily="34" charset="-128"/>
                <a:ea typeface="Hiragino Kaku Gothic Pro W3" panose="020B0300000000000000" pitchFamily="34" charset="-128"/>
              </a:rPr>
              <a:t>問題解決ができないと起こること</a:t>
            </a:r>
            <a:endParaRPr lang="ja-JP" altLang="en-US" sz="1350"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58282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7" descr="スクリーンショット 2019-02-02 15.49.25.png"/>
          <p:cNvPicPr preferRelativeResize="0"/>
          <p:nvPr/>
        </p:nvPicPr>
        <p:blipFill rotWithShape="1">
          <a:blip r:embed="rId3">
            <a:alphaModFix/>
          </a:blip>
          <a:srcRect/>
          <a:stretch/>
        </p:blipFill>
        <p:spPr>
          <a:xfrm>
            <a:off x="0" y="1430778"/>
            <a:ext cx="9144000" cy="4305419"/>
          </a:xfrm>
          <a:prstGeom prst="rect">
            <a:avLst/>
          </a:prstGeom>
          <a:noFill/>
          <a:ln>
            <a:noFill/>
          </a:ln>
        </p:spPr>
      </p:pic>
      <p:sp>
        <p:nvSpPr>
          <p:cNvPr id="2" name="テキスト ボックス 1">
            <a:extLst>
              <a:ext uri="{FF2B5EF4-FFF2-40B4-BE49-F238E27FC236}">
                <a16:creationId xmlns:a16="http://schemas.microsoft.com/office/drawing/2014/main" id="{563DA0F7-151D-E441-9D01-A46348426A1A}"/>
              </a:ext>
            </a:extLst>
          </p:cNvPr>
          <p:cNvSpPr txBox="1"/>
          <p:nvPr/>
        </p:nvSpPr>
        <p:spPr>
          <a:xfrm>
            <a:off x="575556" y="983304"/>
            <a:ext cx="8208912" cy="300082"/>
          </a:xfrm>
          <a:prstGeom prst="rect">
            <a:avLst/>
          </a:prstGeom>
          <a:noFill/>
        </p:spPr>
        <p:txBody>
          <a:bodyPr wrap="square" rtlCol="0">
            <a:spAutoFit/>
          </a:bodyPr>
          <a:lstStyle/>
          <a:p>
            <a:pPr algn="ctr"/>
            <a:r>
              <a:rPr lang="ja-JP" altLang="en-US" sz="1350">
                <a:latin typeface="Hiragino Kaku Gothic Pro W3" panose="020B0300000000000000" pitchFamily="34" charset="-128"/>
                <a:ea typeface="Hiragino Kaku Gothic Pro W3" panose="020B0300000000000000" pitchFamily="34" charset="-128"/>
              </a:rPr>
              <a:t>もうお金がなかった僕は、良いものを能動的に探している人に絞ってアプローチしました</a:t>
            </a:r>
            <a:endParaRPr lang="ja-JP" altLang="en-US" sz="1350"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65992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1409700" y="1124446"/>
            <a:ext cx="6324600" cy="372164"/>
          </a:xfrm>
          <a:prstGeom prst="rect">
            <a:avLst/>
          </a:prstGeom>
          <a:noFill/>
          <a:ln>
            <a:noFill/>
          </a:ln>
        </p:spPr>
        <p:txBody>
          <a:bodyPr spcFirstLastPara="1" vert="horz" wrap="square" lIns="0" tIns="0" rIns="0" bIns="0" rtlCol="0" anchor="t" anchorCtr="0">
            <a:noAutofit/>
          </a:bodyPr>
          <a:lstStyle/>
          <a:p>
            <a:r>
              <a:rPr lang="ja-JP" altLang="en-US"/>
              <a:t>ふるさと納税で</a:t>
            </a:r>
            <a:r>
              <a:rPr lang="en-US" altLang="ja-JP" dirty="0"/>
              <a:t>1</a:t>
            </a:r>
            <a:r>
              <a:rPr lang="ja-JP" altLang="en-US"/>
              <a:t>位になりました</a:t>
            </a:r>
            <a:endParaRPr dirty="0"/>
          </a:p>
        </p:txBody>
      </p:sp>
      <p:sp>
        <p:nvSpPr>
          <p:cNvPr id="188" name="Google Shape;188;p29"/>
          <p:cNvSpPr txBox="1">
            <a:spLocks noGrp="1"/>
          </p:cNvSpPr>
          <p:nvPr>
            <p:ph type="body" idx="1"/>
          </p:nvPr>
        </p:nvSpPr>
        <p:spPr>
          <a:xfrm>
            <a:off x="2293781" y="2166010"/>
            <a:ext cx="4556436" cy="1253906"/>
          </a:xfrm>
          <a:prstGeom prst="rect">
            <a:avLst/>
          </a:prstGeom>
          <a:noFill/>
          <a:ln>
            <a:noFill/>
          </a:ln>
        </p:spPr>
        <p:txBody>
          <a:bodyPr spcFirstLastPara="1" vert="horz" wrap="square" lIns="0" tIns="0" rIns="0" bIns="0" rtlCol="0" anchor="t" anchorCtr="0">
            <a:noAutofit/>
          </a:bodyPr>
          <a:lstStyle/>
          <a:p>
            <a:pPr marL="257175" indent="-123825">
              <a:spcBef>
                <a:spcPts val="0"/>
              </a:spcBef>
              <a:buNone/>
            </a:pPr>
            <a:endParaRPr/>
          </a:p>
        </p:txBody>
      </p:sp>
      <p:sp>
        <p:nvSpPr>
          <p:cNvPr id="189" name="Google Shape;189;p29"/>
          <p:cNvSpPr txBox="1">
            <a:spLocks noGrp="1"/>
          </p:cNvSpPr>
          <p:nvPr>
            <p:ph type="ftr" idx="11"/>
          </p:nvPr>
        </p:nvSpPr>
        <p:spPr>
          <a:xfrm>
            <a:off x="3474720" y="5640706"/>
            <a:ext cx="2194560" cy="257175"/>
          </a:xfrm>
          <a:prstGeom prst="rect">
            <a:avLst/>
          </a:prstGeom>
          <a:noFill/>
          <a:ln>
            <a:noFill/>
          </a:ln>
        </p:spPr>
        <p:txBody>
          <a:bodyPr spcFirstLastPara="1" wrap="square" lIns="0" tIns="0" rIns="0" bIns="0" anchor="t" anchorCtr="0">
            <a:noAutofit/>
          </a:bodyPr>
          <a:lstStyle/>
          <a:p>
            <a:endParaRPr/>
          </a:p>
        </p:txBody>
      </p:sp>
      <p:sp>
        <p:nvSpPr>
          <p:cNvPr id="190" name="Google Shape;190;p29"/>
          <p:cNvSpPr txBox="1">
            <a:spLocks noGrp="1"/>
          </p:cNvSpPr>
          <p:nvPr>
            <p:ph type="sldNum" idx="12"/>
          </p:nvPr>
        </p:nvSpPr>
        <p:spPr>
          <a:xfrm>
            <a:off x="6208086" y="5646341"/>
            <a:ext cx="1600200" cy="273844"/>
          </a:xfrm>
          <a:prstGeom prst="rect">
            <a:avLst/>
          </a:prstGeom>
          <a:noFill/>
          <a:ln>
            <a:noFill/>
          </a:ln>
        </p:spPr>
        <p:txBody>
          <a:bodyPr spcFirstLastPara="1" vert="horz" wrap="square" lIns="0" tIns="0" rIns="0" bIns="0" rtlCol="0" anchor="ctr" anchorCtr="0">
            <a:noAutofit/>
          </a:bodyPr>
          <a:lstStyle/>
          <a:p>
            <a:fld id="{00000000-1234-1234-1234-123412341234}" type="slidenum">
              <a:rPr lang="en-US" altLang="ja-JP"/>
              <a:pPr/>
              <a:t>36</a:t>
            </a:fld>
            <a:endParaRPr/>
          </a:p>
        </p:txBody>
      </p:sp>
      <p:pic>
        <p:nvPicPr>
          <p:cNvPr id="191" name="Google Shape;191;p29"/>
          <p:cNvPicPr preferRelativeResize="0"/>
          <p:nvPr/>
        </p:nvPicPr>
        <p:blipFill rotWithShape="1">
          <a:blip r:embed="rId3">
            <a:alphaModFix/>
          </a:blip>
          <a:srcRect t="3800" b="7999"/>
          <a:stretch/>
        </p:blipFill>
        <p:spPr>
          <a:xfrm>
            <a:off x="3211497" y="1584163"/>
            <a:ext cx="2721004" cy="4266475"/>
          </a:xfrm>
          <a:prstGeom prst="rect">
            <a:avLst/>
          </a:prstGeom>
          <a:noFill/>
          <a:ln>
            <a:noFill/>
          </a:ln>
        </p:spPr>
      </p:pic>
    </p:spTree>
    <p:extLst>
      <p:ext uri="{BB962C8B-B14F-4D97-AF65-F5344CB8AC3E}">
        <p14:creationId xmlns:p14="http://schemas.microsoft.com/office/powerpoint/2010/main" val="1430888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B8046-CFA1-144E-B4BE-8068046CBFAA}"/>
              </a:ext>
            </a:extLst>
          </p:cNvPr>
          <p:cNvSpPr>
            <a:spLocks noGrp="1"/>
          </p:cNvSpPr>
          <p:nvPr>
            <p:ph type="title"/>
          </p:nvPr>
        </p:nvSpPr>
        <p:spPr/>
        <p:txBody>
          <a:bodyPr/>
          <a:lstStyle/>
          <a:p>
            <a:r>
              <a:rPr lang="ja-JP" altLang="en-US"/>
              <a:t>当時の私が涙が出るほど必要としたこと</a:t>
            </a:r>
            <a:endParaRPr kumimoji="1" lang="ja-JP" altLang="en-US"/>
          </a:p>
        </p:txBody>
      </p:sp>
      <p:sp>
        <p:nvSpPr>
          <p:cNvPr id="3" name="コンテンツ プレースホルダー 2">
            <a:extLst>
              <a:ext uri="{FF2B5EF4-FFF2-40B4-BE49-F238E27FC236}">
                <a16:creationId xmlns:a16="http://schemas.microsoft.com/office/drawing/2014/main" id="{3328A4FC-A1D5-7A4C-ACE3-9CAC309EFD1C}"/>
              </a:ext>
            </a:extLst>
          </p:cNvPr>
          <p:cNvSpPr>
            <a:spLocks noGrp="1"/>
          </p:cNvSpPr>
          <p:nvPr>
            <p:ph idx="1"/>
          </p:nvPr>
        </p:nvSpPr>
        <p:spPr>
          <a:xfrm>
            <a:off x="457200" y="2095998"/>
            <a:ext cx="8229600" cy="2827973"/>
          </a:xfrm>
        </p:spPr>
        <p:txBody>
          <a:bodyPr>
            <a:normAutofit/>
          </a:bodyPr>
          <a:lstStyle/>
          <a:p>
            <a:pPr marL="0" indent="0" algn="ctr">
              <a:buNone/>
            </a:pPr>
            <a:r>
              <a:rPr lang="ja-JP" altLang="en-US" sz="6000" b="1"/>
              <a:t>マーケティング思考</a:t>
            </a:r>
            <a:r>
              <a:rPr lang="ja-JP" altLang="en-US" sz="3000"/>
              <a:t>と</a:t>
            </a:r>
            <a:endParaRPr lang="en-US" altLang="ja-JP" sz="3000" dirty="0"/>
          </a:p>
          <a:p>
            <a:pPr marL="0" indent="0" algn="ctr">
              <a:buNone/>
            </a:pPr>
            <a:r>
              <a:rPr lang="ja-JP" altLang="en-US" sz="6000" b="1"/>
              <a:t>論理的</a:t>
            </a:r>
            <a:r>
              <a:rPr lang="ja-JP" altLang="en-US" sz="2400"/>
              <a:t>な</a:t>
            </a:r>
            <a:r>
              <a:rPr lang="ja-JP" altLang="en-US" sz="6000" b="1"/>
              <a:t>問題解決</a:t>
            </a:r>
          </a:p>
        </p:txBody>
      </p:sp>
      <p:sp>
        <p:nvSpPr>
          <p:cNvPr id="4" name="スライド番号プレースホルダー 3">
            <a:extLst>
              <a:ext uri="{FF2B5EF4-FFF2-40B4-BE49-F238E27FC236}">
                <a16:creationId xmlns:a16="http://schemas.microsoft.com/office/drawing/2014/main" id="{2C95DD62-E612-5E4B-8786-8A03B0519F51}"/>
              </a:ext>
            </a:extLst>
          </p:cNvPr>
          <p:cNvSpPr>
            <a:spLocks noGrp="1"/>
          </p:cNvSpPr>
          <p:nvPr>
            <p:ph type="sldNum" sz="quarter" idx="4"/>
          </p:nvPr>
        </p:nvSpPr>
        <p:spPr/>
        <p:txBody>
          <a:bodyPr/>
          <a:lstStyle/>
          <a:p>
            <a:fld id="{C5CBEA7B-64A4-4354-845E-AE91C99E82B0}" type="slidenum">
              <a:rPr lang="ja-JP" altLang="en-US" smtClean="0"/>
              <a:pPr/>
              <a:t>37</a:t>
            </a:fld>
            <a:endParaRPr lang="ja-JP" altLang="en-US" dirty="0"/>
          </a:p>
        </p:txBody>
      </p:sp>
    </p:spTree>
    <p:extLst>
      <p:ext uri="{BB962C8B-B14F-4D97-AF65-F5344CB8AC3E}">
        <p14:creationId xmlns:p14="http://schemas.microsoft.com/office/powerpoint/2010/main" val="260931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38AE63-3A38-70F4-5651-5E4C580B9FC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DF6ABE1-BE79-D0F9-D0A0-5A654C98DBA3}"/>
              </a:ext>
            </a:extLst>
          </p:cNvPr>
          <p:cNvSpPr>
            <a:spLocks noGrp="1"/>
          </p:cNvSpPr>
          <p:nvPr>
            <p:ph idx="1"/>
          </p:nvPr>
        </p:nvSpPr>
        <p:spPr/>
        <p:txBody>
          <a:bodyPr/>
          <a:lstStyle/>
          <a:p>
            <a:pPr marL="0" indent="0" algn="ctr">
              <a:buNone/>
            </a:pPr>
            <a:endParaRPr kumimoji="1" lang="en-US" altLang="ja-JP" dirty="0"/>
          </a:p>
          <a:p>
            <a:pPr marL="0" indent="0" algn="ctr">
              <a:buNone/>
            </a:pPr>
            <a:endParaRPr lang="en-US" altLang="ja-JP" dirty="0"/>
          </a:p>
          <a:p>
            <a:pPr marL="0" indent="0" algn="ctr">
              <a:buNone/>
            </a:pPr>
            <a:endParaRPr lang="en-US" altLang="ja-JP" dirty="0"/>
          </a:p>
          <a:p>
            <a:pPr marL="0" indent="0" algn="ctr">
              <a:buNone/>
            </a:pPr>
            <a:r>
              <a:rPr kumimoji="1" lang="ja-JP" altLang="en-US"/>
              <a:t>つまり、</a:t>
            </a:r>
            <a:endParaRPr kumimoji="1" lang="en-US" altLang="ja-JP" dirty="0"/>
          </a:p>
          <a:p>
            <a:pPr marL="0" indent="0" algn="ctr">
              <a:buNone/>
            </a:pPr>
            <a:r>
              <a:rPr lang="ja-JP" altLang="en-US" sz="4500" b="1"/>
              <a:t>コンサルタント</a:t>
            </a:r>
          </a:p>
        </p:txBody>
      </p:sp>
      <p:sp>
        <p:nvSpPr>
          <p:cNvPr id="4" name="スライド番号プレースホルダー 3">
            <a:extLst>
              <a:ext uri="{FF2B5EF4-FFF2-40B4-BE49-F238E27FC236}">
                <a16:creationId xmlns:a16="http://schemas.microsoft.com/office/drawing/2014/main" id="{ADB06206-345E-8055-4982-88A5C0CDB018}"/>
              </a:ext>
            </a:extLst>
          </p:cNvPr>
          <p:cNvSpPr>
            <a:spLocks noGrp="1"/>
          </p:cNvSpPr>
          <p:nvPr>
            <p:ph type="sldNum" sz="quarter" idx="4"/>
          </p:nvPr>
        </p:nvSpPr>
        <p:spPr/>
        <p:txBody>
          <a:bodyPr/>
          <a:lstStyle/>
          <a:p>
            <a:fld id="{C5CBEA7B-64A4-4354-845E-AE91C99E82B0}" type="slidenum">
              <a:rPr lang="ja-JP" altLang="en-US" smtClean="0"/>
              <a:pPr/>
              <a:t>38</a:t>
            </a:fld>
            <a:endParaRPr lang="ja-JP" altLang="en-US" dirty="0"/>
          </a:p>
        </p:txBody>
      </p:sp>
    </p:spTree>
    <p:extLst>
      <p:ext uri="{BB962C8B-B14F-4D97-AF65-F5344CB8AC3E}">
        <p14:creationId xmlns:p14="http://schemas.microsoft.com/office/powerpoint/2010/main" val="400496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DDE74D-15E0-706E-7FF0-82849E8F0AE6}"/>
              </a:ext>
            </a:extLst>
          </p:cNvPr>
          <p:cNvSpPr>
            <a:spLocks noGrp="1"/>
          </p:cNvSpPr>
          <p:nvPr>
            <p:ph type="title"/>
          </p:nvPr>
        </p:nvSpPr>
        <p:spPr/>
        <p:txBody>
          <a:bodyPr/>
          <a:lstStyle/>
          <a:p>
            <a:r>
              <a:rPr kumimoji="1" lang="ja-JP" altLang="en-US" dirty="0"/>
              <a:t>サイトへの流入方法</a:t>
            </a:r>
          </a:p>
        </p:txBody>
      </p:sp>
      <p:sp>
        <p:nvSpPr>
          <p:cNvPr id="4" name="スライド番号プレースホルダー 3">
            <a:extLst>
              <a:ext uri="{FF2B5EF4-FFF2-40B4-BE49-F238E27FC236}">
                <a16:creationId xmlns:a16="http://schemas.microsoft.com/office/drawing/2014/main" id="{45F084D2-F537-68B7-ABEF-B0298CB4540E}"/>
              </a:ext>
            </a:extLst>
          </p:cNvPr>
          <p:cNvSpPr>
            <a:spLocks noGrp="1"/>
          </p:cNvSpPr>
          <p:nvPr>
            <p:ph type="sldNum" sz="quarter" idx="4"/>
          </p:nvPr>
        </p:nvSpPr>
        <p:spPr/>
        <p:txBody>
          <a:bodyPr/>
          <a:lstStyle/>
          <a:p>
            <a:fld id="{C5CBEA7B-64A4-4354-845E-AE91C99E82B0}" type="slidenum">
              <a:rPr lang="ja-JP" altLang="en-US" smtClean="0"/>
              <a:pPr/>
              <a:t>3</a:t>
            </a:fld>
            <a:endParaRPr lang="ja-JP" altLang="en-US" dirty="0"/>
          </a:p>
        </p:txBody>
      </p:sp>
      <p:sp>
        <p:nvSpPr>
          <p:cNvPr id="5" name="正方形/長方形 4">
            <a:extLst>
              <a:ext uri="{FF2B5EF4-FFF2-40B4-BE49-F238E27FC236}">
                <a16:creationId xmlns:a16="http://schemas.microsoft.com/office/drawing/2014/main" id="{75ED588B-65DA-B47E-DC0F-89CBE403293F}"/>
              </a:ext>
            </a:extLst>
          </p:cNvPr>
          <p:cNvSpPr/>
          <p:nvPr/>
        </p:nvSpPr>
        <p:spPr>
          <a:xfrm>
            <a:off x="971600" y="2276872"/>
            <a:ext cx="3312368" cy="223224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4400" b="1" dirty="0">
                <a:latin typeface="メイリオ" panose="020B0604030504040204" pitchFamily="50" charset="-128"/>
                <a:ea typeface="メイリオ" panose="020B0604030504040204" pitchFamily="50" charset="-128"/>
              </a:rPr>
              <a:t>良い</a:t>
            </a:r>
            <a:endParaRPr kumimoji="1" lang="en-US" altLang="ja-JP" sz="4400" b="1" dirty="0">
              <a:latin typeface="メイリオ" panose="020B0604030504040204" pitchFamily="50" charset="-128"/>
              <a:ea typeface="メイリオ" panose="020B0604030504040204" pitchFamily="50" charset="-128"/>
            </a:endParaRPr>
          </a:p>
          <a:p>
            <a:pPr algn="ctr"/>
            <a:r>
              <a:rPr kumimoji="1" lang="ja-JP" altLang="en-US" sz="4400" b="1" dirty="0">
                <a:latin typeface="メイリオ" panose="020B0604030504040204" pitchFamily="50" charset="-128"/>
                <a:ea typeface="メイリオ" panose="020B0604030504040204" pitchFamily="50" charset="-128"/>
              </a:rPr>
              <a:t>コンテンツ</a:t>
            </a:r>
          </a:p>
        </p:txBody>
      </p:sp>
      <p:sp>
        <p:nvSpPr>
          <p:cNvPr id="6" name="正方形/長方形 5">
            <a:extLst>
              <a:ext uri="{FF2B5EF4-FFF2-40B4-BE49-F238E27FC236}">
                <a16:creationId xmlns:a16="http://schemas.microsoft.com/office/drawing/2014/main" id="{E5B5B41F-B60D-D8C6-9E62-71FC94728AFE}"/>
              </a:ext>
            </a:extLst>
          </p:cNvPr>
          <p:cNvSpPr/>
          <p:nvPr/>
        </p:nvSpPr>
        <p:spPr>
          <a:xfrm>
            <a:off x="4847508" y="2276872"/>
            <a:ext cx="3312368" cy="2232248"/>
          </a:xfrm>
          <a:prstGeom prst="rect">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4400" b="1" dirty="0">
                <a:latin typeface="メイリオ" panose="020B0604030504040204" pitchFamily="50" charset="-128"/>
                <a:ea typeface="メイリオ" panose="020B0604030504040204" pitchFamily="50" charset="-128"/>
              </a:rPr>
              <a:t>流入経路の設計</a:t>
            </a:r>
          </a:p>
        </p:txBody>
      </p:sp>
      <p:sp>
        <p:nvSpPr>
          <p:cNvPr id="7" name="正方形/長方形 6">
            <a:extLst>
              <a:ext uri="{FF2B5EF4-FFF2-40B4-BE49-F238E27FC236}">
                <a16:creationId xmlns:a16="http://schemas.microsoft.com/office/drawing/2014/main" id="{55340666-B7E2-9F64-5E84-39C48DB82716}"/>
              </a:ext>
            </a:extLst>
          </p:cNvPr>
          <p:cNvSpPr/>
          <p:nvPr/>
        </p:nvSpPr>
        <p:spPr>
          <a:xfrm>
            <a:off x="4847508" y="4869160"/>
            <a:ext cx="152469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自然流入</a:t>
            </a:r>
          </a:p>
        </p:txBody>
      </p:sp>
      <p:sp>
        <p:nvSpPr>
          <p:cNvPr id="8" name="正方形/長方形 7">
            <a:extLst>
              <a:ext uri="{FF2B5EF4-FFF2-40B4-BE49-F238E27FC236}">
                <a16:creationId xmlns:a16="http://schemas.microsoft.com/office/drawing/2014/main" id="{076B0F29-4164-5378-F344-3A78F76C7F8F}"/>
              </a:ext>
            </a:extLst>
          </p:cNvPr>
          <p:cNvSpPr/>
          <p:nvPr/>
        </p:nvSpPr>
        <p:spPr>
          <a:xfrm>
            <a:off x="6635184" y="4869160"/>
            <a:ext cx="1524692" cy="576064"/>
          </a:xfrm>
          <a:prstGeom prst="rect">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広告流入</a:t>
            </a:r>
          </a:p>
        </p:txBody>
      </p:sp>
      <p:cxnSp>
        <p:nvCxnSpPr>
          <p:cNvPr id="10" name="コネクタ: カギ線 9">
            <a:extLst>
              <a:ext uri="{FF2B5EF4-FFF2-40B4-BE49-F238E27FC236}">
                <a16:creationId xmlns:a16="http://schemas.microsoft.com/office/drawing/2014/main" id="{22CA443C-5E35-B107-B966-A4F667A3DE7B}"/>
              </a:ext>
            </a:extLst>
          </p:cNvPr>
          <p:cNvCxnSpPr>
            <a:cxnSpLocks/>
            <a:stCxn id="6" idx="2"/>
            <a:endCxn id="7" idx="0"/>
          </p:cNvCxnSpPr>
          <p:nvPr/>
        </p:nvCxnSpPr>
        <p:spPr>
          <a:xfrm rot="5400000">
            <a:off x="5876753" y="4242221"/>
            <a:ext cx="360040" cy="893838"/>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 name="コネクタ: カギ線 11">
            <a:extLst>
              <a:ext uri="{FF2B5EF4-FFF2-40B4-BE49-F238E27FC236}">
                <a16:creationId xmlns:a16="http://schemas.microsoft.com/office/drawing/2014/main" id="{6F2228DD-6632-33D2-E49C-CFDEEDE9E123}"/>
              </a:ext>
            </a:extLst>
          </p:cNvPr>
          <p:cNvCxnSpPr>
            <a:cxnSpLocks/>
            <a:stCxn id="6" idx="2"/>
            <a:endCxn id="8" idx="0"/>
          </p:cNvCxnSpPr>
          <p:nvPr/>
        </p:nvCxnSpPr>
        <p:spPr>
          <a:xfrm rot="16200000" flipH="1">
            <a:off x="6770591" y="4242221"/>
            <a:ext cx="360040" cy="89383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5" name="正方形/長方形 14">
            <a:extLst>
              <a:ext uri="{FF2B5EF4-FFF2-40B4-BE49-F238E27FC236}">
                <a16:creationId xmlns:a16="http://schemas.microsoft.com/office/drawing/2014/main" id="{660B0278-A56C-2DC5-19D2-1945204DD77E}"/>
              </a:ext>
            </a:extLst>
          </p:cNvPr>
          <p:cNvSpPr/>
          <p:nvPr/>
        </p:nvSpPr>
        <p:spPr>
          <a:xfrm>
            <a:off x="984125" y="4869160"/>
            <a:ext cx="152469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タイトル</a:t>
            </a:r>
            <a:endParaRPr kumimoji="1" lang="en-US" altLang="ja-JP" sz="1600" b="1" dirty="0">
              <a:latin typeface="メイリオ" panose="020B0604030504040204" pitchFamily="50" charset="-128"/>
              <a:ea typeface="メイリオ" panose="020B0604030504040204" pitchFamily="50" charset="-128"/>
            </a:endParaRPr>
          </a:p>
          <a:p>
            <a:pPr algn="ctr"/>
            <a:r>
              <a:rPr kumimoji="1" lang="ja-JP" altLang="en-US" sz="1600" b="1" dirty="0">
                <a:latin typeface="メイリオ" panose="020B0604030504040204" pitchFamily="50" charset="-128"/>
                <a:ea typeface="メイリオ" panose="020B0604030504040204" pitchFamily="50" charset="-128"/>
              </a:rPr>
              <a:t>サムネ画像</a:t>
            </a:r>
          </a:p>
        </p:txBody>
      </p:sp>
      <p:sp>
        <p:nvSpPr>
          <p:cNvPr id="16" name="正方形/長方形 15">
            <a:extLst>
              <a:ext uri="{FF2B5EF4-FFF2-40B4-BE49-F238E27FC236}">
                <a16:creationId xmlns:a16="http://schemas.microsoft.com/office/drawing/2014/main" id="{2542361E-5C63-2FA6-FA02-5C2A61747A34}"/>
              </a:ext>
            </a:extLst>
          </p:cNvPr>
          <p:cNvSpPr/>
          <p:nvPr/>
        </p:nvSpPr>
        <p:spPr>
          <a:xfrm>
            <a:off x="2771801" y="4869160"/>
            <a:ext cx="152469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本体</a:t>
            </a:r>
          </a:p>
        </p:txBody>
      </p:sp>
      <p:cxnSp>
        <p:nvCxnSpPr>
          <p:cNvPr id="17" name="コネクタ: カギ線 16">
            <a:extLst>
              <a:ext uri="{FF2B5EF4-FFF2-40B4-BE49-F238E27FC236}">
                <a16:creationId xmlns:a16="http://schemas.microsoft.com/office/drawing/2014/main" id="{AF94197A-8FDE-D12A-14A1-14EA148671F6}"/>
              </a:ext>
            </a:extLst>
          </p:cNvPr>
          <p:cNvCxnSpPr>
            <a:cxnSpLocks/>
            <a:endCxn id="15" idx="0"/>
          </p:cNvCxnSpPr>
          <p:nvPr/>
        </p:nvCxnSpPr>
        <p:spPr>
          <a:xfrm rot="5400000">
            <a:off x="2013370" y="4242221"/>
            <a:ext cx="360040" cy="893838"/>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17">
            <a:extLst>
              <a:ext uri="{FF2B5EF4-FFF2-40B4-BE49-F238E27FC236}">
                <a16:creationId xmlns:a16="http://schemas.microsoft.com/office/drawing/2014/main" id="{8503B705-BBB7-3933-4CA6-7C0C15120247}"/>
              </a:ext>
            </a:extLst>
          </p:cNvPr>
          <p:cNvCxnSpPr>
            <a:cxnSpLocks/>
            <a:endCxn id="16" idx="0"/>
          </p:cNvCxnSpPr>
          <p:nvPr/>
        </p:nvCxnSpPr>
        <p:spPr>
          <a:xfrm rot="16200000" flipH="1">
            <a:off x="2907208" y="4242221"/>
            <a:ext cx="360040" cy="89383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9" name="正方形/長方形 18">
            <a:extLst>
              <a:ext uri="{FF2B5EF4-FFF2-40B4-BE49-F238E27FC236}">
                <a16:creationId xmlns:a16="http://schemas.microsoft.com/office/drawing/2014/main" id="{2E69658C-76D2-1993-6874-522372AB7167}"/>
              </a:ext>
            </a:extLst>
          </p:cNvPr>
          <p:cNvSpPr/>
          <p:nvPr/>
        </p:nvSpPr>
        <p:spPr>
          <a:xfrm>
            <a:off x="971600" y="1432353"/>
            <a:ext cx="7188276"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3200" b="1" dirty="0">
                <a:latin typeface="メイリオ" panose="020B0604030504040204" pitchFamily="50" charset="-128"/>
                <a:ea typeface="メイリオ" panose="020B0604030504040204" pitchFamily="50" charset="-128"/>
              </a:rPr>
              <a:t>マーケティング戦略</a:t>
            </a:r>
          </a:p>
        </p:txBody>
      </p:sp>
      <p:cxnSp>
        <p:nvCxnSpPr>
          <p:cNvPr id="20" name="コネクタ: カギ線 19">
            <a:extLst>
              <a:ext uri="{FF2B5EF4-FFF2-40B4-BE49-F238E27FC236}">
                <a16:creationId xmlns:a16="http://schemas.microsoft.com/office/drawing/2014/main" id="{73168284-FA8B-2A61-D3DF-5A8E8E9A68E7}"/>
              </a:ext>
            </a:extLst>
          </p:cNvPr>
          <p:cNvCxnSpPr>
            <a:cxnSpLocks/>
            <a:stCxn id="19" idx="2"/>
            <a:endCxn id="5" idx="0"/>
          </p:cNvCxnSpPr>
          <p:nvPr/>
        </p:nvCxnSpPr>
        <p:spPr>
          <a:xfrm rot="5400000">
            <a:off x="3462534" y="1173667"/>
            <a:ext cx="268455" cy="193795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22">
            <a:extLst>
              <a:ext uri="{FF2B5EF4-FFF2-40B4-BE49-F238E27FC236}">
                <a16:creationId xmlns:a16="http://schemas.microsoft.com/office/drawing/2014/main" id="{C197617F-EC72-C730-DA45-BC1DF5C3E9C9}"/>
              </a:ext>
            </a:extLst>
          </p:cNvPr>
          <p:cNvCxnSpPr>
            <a:cxnSpLocks/>
            <a:stCxn id="19" idx="2"/>
            <a:endCxn id="6" idx="0"/>
          </p:cNvCxnSpPr>
          <p:nvPr/>
        </p:nvCxnSpPr>
        <p:spPr>
          <a:xfrm rot="16200000" flipH="1">
            <a:off x="5400488" y="1173667"/>
            <a:ext cx="268455" cy="193795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9" name="吹き出し: 四角形 8">
            <a:extLst>
              <a:ext uri="{FF2B5EF4-FFF2-40B4-BE49-F238E27FC236}">
                <a16:creationId xmlns:a16="http://schemas.microsoft.com/office/drawing/2014/main" id="{6A0A752A-87DC-E43D-9BBC-063F7895F08B}"/>
              </a:ext>
            </a:extLst>
          </p:cNvPr>
          <p:cNvSpPr/>
          <p:nvPr/>
        </p:nvSpPr>
        <p:spPr>
          <a:xfrm>
            <a:off x="7596336" y="1916832"/>
            <a:ext cx="1290712" cy="576064"/>
          </a:xfrm>
          <a:prstGeom prst="wedgeRectCallout">
            <a:avLst>
              <a:gd name="adj1" fmla="val -42575"/>
              <a:gd name="adj2" fmla="val 72675"/>
            </a:avLst>
          </a:prstGeom>
          <a:solidFill>
            <a:srgbClr val="FF0000"/>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これまで</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r>
              <a:rPr lang="ja-JP" altLang="en-US" sz="1400" dirty="0">
                <a:solidFill>
                  <a:schemeClr val="bg1"/>
                </a:solidFill>
                <a:latin typeface="メイリオ" panose="020B0604030504040204" pitchFamily="50" charset="-128"/>
                <a:ea typeface="メイリオ" panose="020B0604030504040204" pitchFamily="50" charset="-128"/>
              </a:rPr>
              <a:t>学んだこと</a:t>
            </a:r>
            <a:endParaRPr kumimoji="1" lang="ja-JP" altLang="en-US"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1055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3949D-DEDF-2445-55CA-CA4DE6741E66}"/>
              </a:ext>
            </a:extLst>
          </p:cNvPr>
          <p:cNvSpPr>
            <a:spLocks noGrp="1"/>
          </p:cNvSpPr>
          <p:nvPr>
            <p:ph type="title"/>
          </p:nvPr>
        </p:nvSpPr>
        <p:spPr/>
        <p:txBody>
          <a:bodyPr/>
          <a:lstStyle/>
          <a:p>
            <a:r>
              <a:rPr kumimoji="1" lang="ja-JP" altLang="en-US"/>
              <a:t>マーケティングコンサルタントは企業にとってプロの医者のようなもの</a:t>
            </a:r>
          </a:p>
        </p:txBody>
      </p:sp>
      <p:sp>
        <p:nvSpPr>
          <p:cNvPr id="3" name="コンテンツ プレースホルダー 2">
            <a:extLst>
              <a:ext uri="{FF2B5EF4-FFF2-40B4-BE49-F238E27FC236}">
                <a16:creationId xmlns:a16="http://schemas.microsoft.com/office/drawing/2014/main" id="{1EB9C4EA-629E-BAEA-680A-DF313FA5C70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0FA89A2-D8C3-A3D6-F0A8-24E69F1CD8BA}"/>
              </a:ext>
            </a:extLst>
          </p:cNvPr>
          <p:cNvSpPr>
            <a:spLocks noGrp="1"/>
          </p:cNvSpPr>
          <p:nvPr>
            <p:ph type="sldNum" sz="quarter" idx="4"/>
          </p:nvPr>
        </p:nvSpPr>
        <p:spPr/>
        <p:txBody>
          <a:bodyPr/>
          <a:lstStyle/>
          <a:p>
            <a:fld id="{C5CBEA7B-64A4-4354-845E-AE91C99E82B0}" type="slidenum">
              <a:rPr lang="ja-JP" altLang="en-US" smtClean="0"/>
              <a:pPr/>
              <a:t>39</a:t>
            </a:fld>
            <a:endParaRPr lang="ja-JP" altLang="en-US" dirty="0"/>
          </a:p>
        </p:txBody>
      </p:sp>
      <p:pic>
        <p:nvPicPr>
          <p:cNvPr id="2050" name="Picture 2" descr="フリー写真画像: 手術、医者、薬、操作">
            <a:extLst>
              <a:ext uri="{FF2B5EF4-FFF2-40B4-BE49-F238E27FC236}">
                <a16:creationId xmlns:a16="http://schemas.microsoft.com/office/drawing/2014/main" id="{3A7DF440-2758-2FD0-14C6-B52DC4AE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811" y="1412435"/>
            <a:ext cx="6110378" cy="403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24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3949D-DEDF-2445-55CA-CA4DE6741E66}"/>
              </a:ext>
            </a:extLst>
          </p:cNvPr>
          <p:cNvSpPr>
            <a:spLocks noGrp="1"/>
          </p:cNvSpPr>
          <p:nvPr>
            <p:ph type="title"/>
          </p:nvPr>
        </p:nvSpPr>
        <p:spPr/>
        <p:txBody>
          <a:bodyPr/>
          <a:lstStyle/>
          <a:p>
            <a:r>
              <a:rPr kumimoji="1" lang="ja-JP" altLang="en-US"/>
              <a:t>でも、お金をもらっていたら誰もがプロの医者と言えるでしょうか？</a:t>
            </a:r>
          </a:p>
        </p:txBody>
      </p:sp>
      <p:sp>
        <p:nvSpPr>
          <p:cNvPr id="3" name="コンテンツ プレースホルダー 2">
            <a:extLst>
              <a:ext uri="{FF2B5EF4-FFF2-40B4-BE49-F238E27FC236}">
                <a16:creationId xmlns:a16="http://schemas.microsoft.com/office/drawing/2014/main" id="{1EB9C4EA-629E-BAEA-680A-DF313FA5C70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0FA89A2-D8C3-A3D6-F0A8-24E69F1CD8BA}"/>
              </a:ext>
            </a:extLst>
          </p:cNvPr>
          <p:cNvSpPr>
            <a:spLocks noGrp="1"/>
          </p:cNvSpPr>
          <p:nvPr>
            <p:ph type="sldNum" sz="quarter" idx="4"/>
          </p:nvPr>
        </p:nvSpPr>
        <p:spPr/>
        <p:txBody>
          <a:bodyPr/>
          <a:lstStyle/>
          <a:p>
            <a:fld id="{C5CBEA7B-64A4-4354-845E-AE91C99E82B0}" type="slidenum">
              <a:rPr lang="ja-JP" altLang="en-US" smtClean="0"/>
              <a:pPr/>
              <a:t>40</a:t>
            </a:fld>
            <a:endParaRPr lang="ja-JP" altLang="en-US" dirty="0"/>
          </a:p>
        </p:txBody>
      </p:sp>
      <p:pic>
        <p:nvPicPr>
          <p:cNvPr id="2050" name="Picture 2" descr="フリー写真画像: 手術、医者、薬、操作">
            <a:extLst>
              <a:ext uri="{FF2B5EF4-FFF2-40B4-BE49-F238E27FC236}">
                <a16:creationId xmlns:a16="http://schemas.microsoft.com/office/drawing/2014/main" id="{3A7DF440-2758-2FD0-14C6-B52DC4AE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811" y="1412435"/>
            <a:ext cx="6110378" cy="4033130"/>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吹き出し 4">
            <a:extLst>
              <a:ext uri="{FF2B5EF4-FFF2-40B4-BE49-F238E27FC236}">
                <a16:creationId xmlns:a16="http://schemas.microsoft.com/office/drawing/2014/main" id="{AFBA79BE-ED62-3477-287A-A9268A350A2F}"/>
              </a:ext>
            </a:extLst>
          </p:cNvPr>
          <p:cNvSpPr/>
          <p:nvPr/>
        </p:nvSpPr>
        <p:spPr>
          <a:xfrm>
            <a:off x="5976156" y="1607429"/>
            <a:ext cx="2376264" cy="864096"/>
          </a:xfrm>
          <a:prstGeom prst="wedgeRectCallout">
            <a:avLst>
              <a:gd name="adj1" fmla="val -41771"/>
              <a:gd name="adj2" fmla="val 92068"/>
            </a:avLst>
          </a:prstGeom>
          <a:solidFill>
            <a:schemeClr val="bg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500">
                <a:latin typeface="Yu Gothic" panose="020B0400000000000000" pitchFamily="34" charset="-128"/>
                <a:ea typeface="Yu Gothic" panose="020B0400000000000000" pitchFamily="34" charset="-128"/>
              </a:rPr>
              <a:t>鍛錬が足りない</a:t>
            </a:r>
            <a:endParaRPr lang="en-US" altLang="ja-JP" sz="1500" dirty="0">
              <a:latin typeface="Yu Gothic" panose="020B0400000000000000" pitchFamily="34" charset="-128"/>
              <a:ea typeface="Yu Gothic" panose="020B0400000000000000" pitchFamily="34" charset="-128"/>
            </a:endParaRPr>
          </a:p>
          <a:p>
            <a:pPr algn="ctr"/>
            <a:r>
              <a:rPr lang="ja-JP" altLang="en-US" sz="1500">
                <a:latin typeface="Yu Gothic" panose="020B0400000000000000" pitchFamily="34" charset="-128"/>
                <a:ea typeface="Yu Gothic" panose="020B0400000000000000" pitchFamily="34" charset="-128"/>
              </a:rPr>
              <a:t>ハズレの医者も</a:t>
            </a:r>
            <a:endParaRPr lang="en-US" altLang="ja-JP" sz="1500" dirty="0">
              <a:latin typeface="Yu Gothic" panose="020B0400000000000000" pitchFamily="34" charset="-128"/>
              <a:ea typeface="Yu Gothic" panose="020B0400000000000000" pitchFamily="34" charset="-128"/>
            </a:endParaRPr>
          </a:p>
          <a:p>
            <a:pPr algn="ctr"/>
            <a:r>
              <a:rPr lang="ja-JP" altLang="en-US" sz="1500">
                <a:latin typeface="Yu Gothic" panose="020B0400000000000000" pitchFamily="34" charset="-128"/>
                <a:ea typeface="Yu Gothic" panose="020B0400000000000000" pitchFamily="34" charset="-128"/>
              </a:rPr>
              <a:t>残念ながら存在する</a:t>
            </a:r>
            <a:endParaRPr lang="ja-JP" altLang="en-US" sz="1500" dirty="0">
              <a:latin typeface="Yu Gothic" panose="020B0400000000000000" pitchFamily="34" charset="-128"/>
              <a:ea typeface="Yu Gothic" panose="020B0400000000000000" pitchFamily="34" charset="-128"/>
            </a:endParaRPr>
          </a:p>
        </p:txBody>
      </p:sp>
      <p:sp>
        <p:nvSpPr>
          <p:cNvPr id="7" name="四角形吹き出し 6">
            <a:extLst>
              <a:ext uri="{FF2B5EF4-FFF2-40B4-BE49-F238E27FC236}">
                <a16:creationId xmlns:a16="http://schemas.microsoft.com/office/drawing/2014/main" id="{D2718981-D2D3-F095-C07A-01BF1282C2B7}"/>
              </a:ext>
            </a:extLst>
          </p:cNvPr>
          <p:cNvSpPr/>
          <p:nvPr/>
        </p:nvSpPr>
        <p:spPr>
          <a:xfrm>
            <a:off x="328678" y="3915054"/>
            <a:ext cx="2407118" cy="864096"/>
          </a:xfrm>
          <a:prstGeom prst="wedgeRectCallout">
            <a:avLst>
              <a:gd name="adj1" fmla="val 41415"/>
              <a:gd name="adj2" fmla="val -100901"/>
            </a:avLst>
          </a:prstGeom>
          <a:solidFill>
            <a:schemeClr val="bg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500" b="1">
                <a:solidFill>
                  <a:srgbClr val="FF0000"/>
                </a:solidFill>
                <a:latin typeface="Yu Gothic" panose="020B0400000000000000" pitchFamily="34" charset="-128"/>
                <a:ea typeface="Yu Gothic" panose="020B0400000000000000" pitchFamily="34" charset="-128"/>
              </a:rPr>
              <a:t>本気で命を預けるなら、</a:t>
            </a:r>
            <a:endParaRPr lang="en-US" altLang="ja-JP" sz="1500" b="1" dirty="0">
              <a:solidFill>
                <a:srgbClr val="FF0000"/>
              </a:solidFill>
              <a:latin typeface="Yu Gothic" panose="020B0400000000000000" pitchFamily="34" charset="-128"/>
              <a:ea typeface="Yu Gothic" panose="020B0400000000000000" pitchFamily="34" charset="-128"/>
            </a:endParaRPr>
          </a:p>
          <a:p>
            <a:pPr algn="ctr"/>
            <a:r>
              <a:rPr lang="ja-JP" altLang="en-US" sz="1500" b="1">
                <a:solidFill>
                  <a:srgbClr val="FF0000"/>
                </a:solidFill>
                <a:latin typeface="Yu Gothic" panose="020B0400000000000000" pitchFamily="34" charset="-128"/>
                <a:ea typeface="Yu Gothic" panose="020B0400000000000000" pitchFamily="34" charset="-128"/>
              </a:rPr>
              <a:t>優しさや人柄よりも</a:t>
            </a:r>
            <a:endParaRPr lang="en-US" altLang="ja-JP" sz="1500" b="1" dirty="0">
              <a:solidFill>
                <a:srgbClr val="FF0000"/>
              </a:solidFill>
              <a:latin typeface="Yu Gothic" panose="020B0400000000000000" pitchFamily="34" charset="-128"/>
              <a:ea typeface="Yu Gothic" panose="020B0400000000000000" pitchFamily="34" charset="-128"/>
            </a:endParaRPr>
          </a:p>
          <a:p>
            <a:pPr algn="ctr"/>
            <a:r>
              <a:rPr lang="ja-JP" altLang="en-US" sz="1500" b="1">
                <a:solidFill>
                  <a:srgbClr val="FF0000"/>
                </a:solidFill>
                <a:latin typeface="Yu Gothic" panose="020B0400000000000000" pitchFamily="34" charset="-128"/>
                <a:ea typeface="Yu Gothic" panose="020B0400000000000000" pitchFamily="34" charset="-128"/>
              </a:rPr>
              <a:t>技術のある人に預けます。</a:t>
            </a:r>
            <a:endParaRPr lang="ja-JP" altLang="en-US" sz="1500" b="1" dirty="0">
              <a:solidFill>
                <a:srgbClr val="FF0000"/>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753203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B4EF38-AEF8-61AA-B80B-05483BAC355E}"/>
              </a:ext>
            </a:extLst>
          </p:cNvPr>
          <p:cNvSpPr>
            <a:spLocks noGrp="1"/>
          </p:cNvSpPr>
          <p:nvPr>
            <p:ph type="title"/>
          </p:nvPr>
        </p:nvSpPr>
        <p:spPr/>
        <p:txBody>
          <a:bodyPr/>
          <a:lstStyle/>
          <a:p>
            <a:r>
              <a:rPr kumimoji="1" lang="ja-JP" altLang="en-US"/>
              <a:t>プロ＝プロフェッショナルとは</a:t>
            </a:r>
          </a:p>
        </p:txBody>
      </p:sp>
      <p:sp>
        <p:nvSpPr>
          <p:cNvPr id="3" name="コンテンツ プレースホルダー 2">
            <a:extLst>
              <a:ext uri="{FF2B5EF4-FFF2-40B4-BE49-F238E27FC236}">
                <a16:creationId xmlns:a16="http://schemas.microsoft.com/office/drawing/2014/main" id="{930D87AF-EBA6-D150-7DDB-D721113F950A}"/>
              </a:ext>
            </a:extLst>
          </p:cNvPr>
          <p:cNvSpPr>
            <a:spLocks noGrp="1"/>
          </p:cNvSpPr>
          <p:nvPr>
            <p:ph idx="1"/>
          </p:nvPr>
        </p:nvSpPr>
        <p:spPr/>
        <p:txBody>
          <a:bodyPr>
            <a:normAutofit/>
          </a:bodyPr>
          <a:lstStyle/>
          <a:p>
            <a:r>
              <a:rPr lang="ja-JP" altLang="en-US" sz="1800"/>
              <a:t>プロとは、プロフェッション（神への誓い、誓約）が由来です。</a:t>
            </a:r>
            <a:br>
              <a:rPr lang="en-US" altLang="ja-JP" sz="1800" dirty="0"/>
            </a:br>
            <a:r>
              <a:rPr lang="ja-JP" altLang="en-US" sz="1800"/>
              <a:t>西欧では、プロとは宗教家・医師・弁護士の３つを指し，「人のために尽くすよう天地神明に誓うことが求められる専門職」という意味の言葉です。</a:t>
            </a:r>
            <a:br>
              <a:rPr lang="en-US" altLang="ja-JP" sz="1800" dirty="0"/>
            </a:br>
            <a:endParaRPr lang="en-US" altLang="ja-JP" sz="1800" dirty="0"/>
          </a:p>
          <a:p>
            <a:r>
              <a:rPr lang="en-US" altLang="ja-JP" sz="1800" dirty="0"/>
              <a:t>1964</a:t>
            </a:r>
            <a:r>
              <a:rPr lang="ja-JP" altLang="en-US" sz="1800"/>
              <a:t>年にミラーソンという学者がプロフェッショナルの共通要件をまとめてます。</a:t>
            </a:r>
            <a:endParaRPr lang="en-US" altLang="ja-JP" sz="1800" dirty="0"/>
          </a:p>
          <a:p>
            <a:endParaRPr lang="en-US" altLang="ja-JP" sz="1800" dirty="0"/>
          </a:p>
          <a:p>
            <a:r>
              <a:rPr lang="ja-JP" altLang="en-US" sz="1800"/>
              <a:t>プロフェッショナルの共通要件</a:t>
            </a:r>
            <a:endParaRPr lang="en-US" altLang="ja-JP" sz="1800" dirty="0"/>
          </a:p>
          <a:p>
            <a:pPr marL="0" indent="0">
              <a:buNone/>
            </a:pPr>
            <a:r>
              <a:rPr lang="ja-JP" altLang="en-US" sz="1800" b="1">
                <a:solidFill>
                  <a:srgbClr val="FF0000"/>
                </a:solidFill>
              </a:rPr>
              <a:t>①理論的知識に基づいた技能を有する（体系的理論）</a:t>
            </a:r>
            <a:br>
              <a:rPr lang="ja-JP" altLang="en-US" sz="1800" b="1">
                <a:solidFill>
                  <a:srgbClr val="FF0000"/>
                </a:solidFill>
              </a:rPr>
            </a:br>
            <a:r>
              <a:rPr lang="ja-JP" altLang="en-US" sz="1800" b="1">
                <a:solidFill>
                  <a:srgbClr val="FF0000"/>
                </a:solidFill>
              </a:rPr>
              <a:t>②訓練と教育を必要とする（教育訓練）</a:t>
            </a:r>
            <a:br>
              <a:rPr lang="ja-JP" altLang="en-US" sz="1800"/>
            </a:br>
            <a:r>
              <a:rPr lang="ja-JP" altLang="en-US" sz="1800"/>
              <a:t>③試験により資格が与えられる（権威資格）</a:t>
            </a:r>
            <a:br>
              <a:rPr lang="ja-JP" altLang="en-US" sz="1800"/>
            </a:br>
            <a:r>
              <a:rPr lang="ja-JP" altLang="en-US" sz="1800"/>
              <a:t>④倫理綱領により忠誠が保たれる（倫理感）</a:t>
            </a:r>
            <a:br>
              <a:rPr lang="ja-JP" altLang="en-US" sz="1800"/>
            </a:br>
            <a:r>
              <a:rPr lang="ja-JP" altLang="en-US" sz="1800"/>
              <a:t>⑤利他的サービス及び公共善の達成を目的とする（奉仕的方向付け）</a:t>
            </a:r>
            <a:br>
              <a:rPr lang="ja-JP" altLang="en-US" sz="1800"/>
            </a:br>
            <a:r>
              <a:rPr lang="ja-JP" altLang="en-US" sz="1800"/>
              <a:t>⑥組織づけられている（組織団体）</a:t>
            </a:r>
            <a:endParaRPr lang="en-US" altLang="ja-JP" sz="1800" dirty="0"/>
          </a:p>
        </p:txBody>
      </p:sp>
      <p:sp>
        <p:nvSpPr>
          <p:cNvPr id="4" name="スライド番号プレースホルダー 3">
            <a:extLst>
              <a:ext uri="{FF2B5EF4-FFF2-40B4-BE49-F238E27FC236}">
                <a16:creationId xmlns:a16="http://schemas.microsoft.com/office/drawing/2014/main" id="{BE7EF954-D419-79DF-AC3C-73441194768A}"/>
              </a:ext>
            </a:extLst>
          </p:cNvPr>
          <p:cNvSpPr>
            <a:spLocks noGrp="1"/>
          </p:cNvSpPr>
          <p:nvPr>
            <p:ph type="sldNum" sz="quarter" idx="4"/>
          </p:nvPr>
        </p:nvSpPr>
        <p:spPr/>
        <p:txBody>
          <a:bodyPr/>
          <a:lstStyle/>
          <a:p>
            <a:fld id="{C5CBEA7B-64A4-4354-845E-AE91C99E82B0}" type="slidenum">
              <a:rPr lang="ja-JP" altLang="en-US" smtClean="0"/>
              <a:pPr/>
              <a:t>41</a:t>
            </a:fld>
            <a:endParaRPr lang="ja-JP" altLang="en-US" dirty="0"/>
          </a:p>
        </p:txBody>
      </p:sp>
    </p:spTree>
    <p:extLst>
      <p:ext uri="{BB962C8B-B14F-4D97-AF65-F5344CB8AC3E}">
        <p14:creationId xmlns:p14="http://schemas.microsoft.com/office/powerpoint/2010/main" val="2420314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1584E-6E3D-D72B-EFF0-E3ECA698B62D}"/>
              </a:ext>
            </a:extLst>
          </p:cNvPr>
          <p:cNvSpPr>
            <a:spLocks noGrp="1"/>
          </p:cNvSpPr>
          <p:nvPr>
            <p:ph type="title"/>
          </p:nvPr>
        </p:nvSpPr>
        <p:spPr/>
        <p:txBody>
          <a:bodyPr/>
          <a:lstStyle/>
          <a:p>
            <a:r>
              <a:rPr lang="ja-JP" altLang="en-US"/>
              <a:t>これからプロのコンサルタント仲間として活躍する皆さんへ</a:t>
            </a:r>
            <a:endParaRPr kumimoji="1" lang="ja-JP" altLang="en-US"/>
          </a:p>
        </p:txBody>
      </p:sp>
      <p:sp>
        <p:nvSpPr>
          <p:cNvPr id="3" name="コンテンツ プレースホルダー 2">
            <a:extLst>
              <a:ext uri="{FF2B5EF4-FFF2-40B4-BE49-F238E27FC236}">
                <a16:creationId xmlns:a16="http://schemas.microsoft.com/office/drawing/2014/main" id="{96C0B3A1-3E36-08DC-7E1F-F55C030671C8}"/>
              </a:ext>
            </a:extLst>
          </p:cNvPr>
          <p:cNvSpPr>
            <a:spLocks noGrp="1"/>
          </p:cNvSpPr>
          <p:nvPr>
            <p:ph idx="1"/>
          </p:nvPr>
        </p:nvSpPr>
        <p:spPr>
          <a:xfrm>
            <a:off x="457200" y="1525484"/>
            <a:ext cx="8229600" cy="3969000"/>
          </a:xfrm>
        </p:spPr>
        <p:txBody>
          <a:bodyPr>
            <a:normAutofit fontScale="77500" lnSpcReduction="20000"/>
          </a:bodyPr>
          <a:lstStyle/>
          <a:p>
            <a:pPr marL="0" indent="0" algn="ctr">
              <a:buNone/>
            </a:pPr>
            <a:r>
              <a:rPr lang="ja-JP" altLang="en-US"/>
              <a:t>マーケティング思考もなく、</a:t>
            </a:r>
            <a:endParaRPr lang="en-US" altLang="ja-JP" dirty="0"/>
          </a:p>
          <a:p>
            <a:pPr marL="0" indent="0" algn="ctr">
              <a:buNone/>
            </a:pPr>
            <a:r>
              <a:rPr lang="ja-JP" altLang="en-US"/>
              <a:t>論理的でない人に、会社の大切な</a:t>
            </a:r>
            <a:endParaRPr lang="en-US" altLang="ja-JP" dirty="0"/>
          </a:p>
          <a:p>
            <a:pPr marL="0" indent="0" algn="ctr">
              <a:buNone/>
            </a:pPr>
            <a:r>
              <a:rPr lang="ja-JP" altLang="en-US"/>
              <a:t>お金を預けることはありません。</a:t>
            </a:r>
            <a:endParaRPr kumimoji="1" lang="en-US" altLang="ja-JP" dirty="0"/>
          </a:p>
          <a:p>
            <a:pPr marL="0" indent="0" algn="ctr">
              <a:buNone/>
            </a:pPr>
            <a:endParaRPr kumimoji="1" lang="en-US" altLang="ja-JP" dirty="0"/>
          </a:p>
          <a:p>
            <a:pPr marL="0" indent="0" algn="ctr">
              <a:buNone/>
            </a:pPr>
            <a:r>
              <a:rPr lang="ja-JP" altLang="en-US"/>
              <a:t>どうか、</a:t>
            </a:r>
            <a:endParaRPr kumimoji="1" lang="en-US" altLang="ja-JP" dirty="0"/>
          </a:p>
          <a:p>
            <a:pPr marL="0" indent="0" algn="ctr">
              <a:buNone/>
            </a:pPr>
            <a:r>
              <a:rPr kumimoji="1" lang="ja-JP" altLang="en-US"/>
              <a:t>基礎トレーニングを</a:t>
            </a:r>
            <a:endParaRPr kumimoji="1" lang="en-US" altLang="ja-JP" dirty="0"/>
          </a:p>
          <a:p>
            <a:pPr marL="0" indent="0" algn="ctr">
              <a:buNone/>
            </a:pPr>
            <a:r>
              <a:rPr kumimoji="1" lang="ja-JP" altLang="en-US"/>
              <a:t>これからも積み上げてください。</a:t>
            </a:r>
            <a:endParaRPr kumimoji="1" lang="en-US" altLang="ja-JP" dirty="0"/>
          </a:p>
          <a:p>
            <a:pPr marL="0" indent="0" algn="ctr">
              <a:buNone/>
            </a:pPr>
            <a:endParaRPr kumimoji="1" lang="en-US" altLang="ja-JP" dirty="0"/>
          </a:p>
          <a:p>
            <a:pPr marL="0" indent="0" algn="ctr">
              <a:buNone/>
            </a:pPr>
            <a:r>
              <a:rPr lang="ja-JP" altLang="en-US"/>
              <a:t>そして</a:t>
            </a:r>
            <a:endParaRPr lang="en-US" altLang="ja-JP" dirty="0"/>
          </a:p>
          <a:p>
            <a:pPr marL="0" indent="0" algn="ctr">
              <a:buNone/>
            </a:pPr>
            <a:r>
              <a:rPr kumimoji="1" lang="ja-JP" altLang="en-US"/>
              <a:t>クライアントの真の問題にメスを入れ、</a:t>
            </a:r>
            <a:endParaRPr kumimoji="1" lang="en-US" altLang="ja-JP" dirty="0"/>
          </a:p>
          <a:p>
            <a:pPr marL="0" indent="0" algn="ctr">
              <a:buNone/>
            </a:pPr>
            <a:r>
              <a:rPr lang="ja-JP" altLang="en-US"/>
              <a:t>解決していきましょう。</a:t>
            </a:r>
            <a:endParaRPr lang="en-US" altLang="ja-JP" dirty="0"/>
          </a:p>
          <a:p>
            <a:pPr marL="0" indent="0" algn="ctr">
              <a:buNone/>
            </a:pPr>
            <a:endParaRPr kumimoji="1" lang="ja-JP" altLang="en-US"/>
          </a:p>
        </p:txBody>
      </p:sp>
      <p:sp>
        <p:nvSpPr>
          <p:cNvPr id="4" name="スライド番号プレースホルダー 3">
            <a:extLst>
              <a:ext uri="{FF2B5EF4-FFF2-40B4-BE49-F238E27FC236}">
                <a16:creationId xmlns:a16="http://schemas.microsoft.com/office/drawing/2014/main" id="{C4C9FB5D-B637-AAF5-FDA1-0BB893D472FE}"/>
              </a:ext>
            </a:extLst>
          </p:cNvPr>
          <p:cNvSpPr>
            <a:spLocks noGrp="1"/>
          </p:cNvSpPr>
          <p:nvPr>
            <p:ph type="sldNum" sz="quarter" idx="4"/>
          </p:nvPr>
        </p:nvSpPr>
        <p:spPr/>
        <p:txBody>
          <a:bodyPr/>
          <a:lstStyle/>
          <a:p>
            <a:fld id="{C5CBEA7B-64A4-4354-845E-AE91C99E82B0}" type="slidenum">
              <a:rPr lang="ja-JP" altLang="en-US" smtClean="0"/>
              <a:pPr/>
              <a:t>42</a:t>
            </a:fld>
            <a:endParaRPr lang="ja-JP" altLang="en-US" dirty="0"/>
          </a:p>
        </p:txBody>
      </p:sp>
    </p:spTree>
    <p:extLst>
      <p:ext uri="{BB962C8B-B14F-4D97-AF65-F5344CB8AC3E}">
        <p14:creationId xmlns:p14="http://schemas.microsoft.com/office/powerpoint/2010/main" val="2510027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0A685-897C-ED67-84FB-F7199CFF7E16}"/>
              </a:ext>
            </a:extLst>
          </p:cNvPr>
          <p:cNvSpPr>
            <a:spLocks noGrp="1"/>
          </p:cNvSpPr>
          <p:nvPr>
            <p:ph type="title"/>
          </p:nvPr>
        </p:nvSpPr>
        <p:spPr/>
        <p:txBody>
          <a:bodyPr/>
          <a:lstStyle/>
          <a:p>
            <a:r>
              <a:rPr kumimoji="1" lang="ja-JP" altLang="en-US"/>
              <a:t>次回予告</a:t>
            </a:r>
          </a:p>
        </p:txBody>
      </p:sp>
      <p:sp>
        <p:nvSpPr>
          <p:cNvPr id="3" name="コンテンツ プレースホルダー 2">
            <a:extLst>
              <a:ext uri="{FF2B5EF4-FFF2-40B4-BE49-F238E27FC236}">
                <a16:creationId xmlns:a16="http://schemas.microsoft.com/office/drawing/2014/main" id="{9E40C6EE-AEE5-B629-9E79-2FA9409B2320}"/>
              </a:ext>
            </a:extLst>
          </p:cNvPr>
          <p:cNvSpPr>
            <a:spLocks noGrp="1"/>
          </p:cNvSpPr>
          <p:nvPr>
            <p:ph idx="1"/>
          </p:nvPr>
        </p:nvSpPr>
        <p:spPr/>
        <p:txBody>
          <a:bodyPr/>
          <a:lstStyle/>
          <a:p>
            <a:pPr marL="0" indent="0">
              <a:buNone/>
            </a:pPr>
            <a:endParaRPr kumimoji="1" lang="en-US" altLang="ja-JP" dirty="0"/>
          </a:p>
          <a:p>
            <a:pPr marL="0" indent="0">
              <a:buNone/>
            </a:pPr>
            <a:r>
              <a:rPr lang="ja-JP" altLang="en-US"/>
              <a:t>おまけ講座</a:t>
            </a:r>
            <a:endParaRPr lang="en-US" altLang="ja-JP" dirty="0"/>
          </a:p>
          <a:p>
            <a:pPr marL="0" indent="0">
              <a:buNone/>
            </a:pPr>
            <a:r>
              <a:rPr kumimoji="1" lang="ja-JP" altLang="en-US"/>
              <a:t>「問題を解決するための論理思考の基礎」</a:t>
            </a:r>
            <a:endParaRPr kumimoji="1" lang="en-US" altLang="ja-JP" dirty="0"/>
          </a:p>
          <a:p>
            <a:pPr marL="0" indent="0">
              <a:buNone/>
            </a:pPr>
            <a:endParaRPr kumimoji="1" lang="en-US" altLang="ja-JP" dirty="0"/>
          </a:p>
          <a:p>
            <a:pPr marL="0" indent="0">
              <a:buNone/>
            </a:pPr>
            <a:r>
              <a:rPr lang="ja-JP" altLang="en-US"/>
              <a:t>頭が良い人と悪い人の分かれ目を学び、</a:t>
            </a:r>
            <a:endParaRPr lang="en-US" altLang="ja-JP" dirty="0"/>
          </a:p>
          <a:p>
            <a:pPr marL="0" indent="0">
              <a:buNone/>
            </a:pPr>
            <a:r>
              <a:rPr kumimoji="1" lang="ja-JP" altLang="en-US"/>
              <a:t>頭の良い人になりましょう。</a:t>
            </a:r>
          </a:p>
        </p:txBody>
      </p:sp>
      <p:sp>
        <p:nvSpPr>
          <p:cNvPr id="4" name="スライド番号プレースホルダー 3">
            <a:extLst>
              <a:ext uri="{FF2B5EF4-FFF2-40B4-BE49-F238E27FC236}">
                <a16:creationId xmlns:a16="http://schemas.microsoft.com/office/drawing/2014/main" id="{1E86E7BB-6457-1235-7B3A-F6B641008748}"/>
              </a:ext>
            </a:extLst>
          </p:cNvPr>
          <p:cNvSpPr>
            <a:spLocks noGrp="1"/>
          </p:cNvSpPr>
          <p:nvPr>
            <p:ph type="sldNum" sz="quarter" idx="4"/>
          </p:nvPr>
        </p:nvSpPr>
        <p:spPr/>
        <p:txBody>
          <a:bodyPr/>
          <a:lstStyle/>
          <a:p>
            <a:fld id="{C5CBEA7B-64A4-4354-845E-AE91C99E82B0}" type="slidenum">
              <a:rPr lang="ja-JP" altLang="en-US" smtClean="0"/>
              <a:pPr/>
              <a:t>43</a:t>
            </a:fld>
            <a:endParaRPr lang="ja-JP" altLang="en-US" dirty="0"/>
          </a:p>
        </p:txBody>
      </p:sp>
    </p:spTree>
    <p:extLst>
      <p:ext uri="{BB962C8B-B14F-4D97-AF65-F5344CB8AC3E}">
        <p14:creationId xmlns:p14="http://schemas.microsoft.com/office/powerpoint/2010/main" val="281463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94B04-99F3-B904-27DE-EC0055629605}"/>
              </a:ext>
            </a:extLst>
          </p:cNvPr>
          <p:cNvSpPr>
            <a:spLocks noGrp="1"/>
          </p:cNvSpPr>
          <p:nvPr>
            <p:ph type="title"/>
          </p:nvPr>
        </p:nvSpPr>
        <p:spPr/>
        <p:txBody>
          <a:bodyPr/>
          <a:lstStyle/>
          <a:p>
            <a:r>
              <a:rPr lang="ja-JP" altLang="en-US"/>
              <a:t>これまで</a:t>
            </a:r>
            <a:endParaRPr kumimoji="1" lang="ja-JP" altLang="en-US" dirty="0"/>
          </a:p>
        </p:txBody>
      </p:sp>
      <p:sp>
        <p:nvSpPr>
          <p:cNvPr id="3" name="コンテンツ プレースホルダー 2">
            <a:extLst>
              <a:ext uri="{FF2B5EF4-FFF2-40B4-BE49-F238E27FC236}">
                <a16:creationId xmlns:a16="http://schemas.microsoft.com/office/drawing/2014/main" id="{0776BB6B-4249-EBBB-E76A-15F830E479A0}"/>
              </a:ext>
            </a:extLst>
          </p:cNvPr>
          <p:cNvSpPr>
            <a:spLocks noGrp="1"/>
          </p:cNvSpPr>
          <p:nvPr>
            <p:ph idx="1"/>
          </p:nvPr>
        </p:nvSpPr>
        <p:spPr/>
        <p:txBody>
          <a:bodyPr>
            <a:normAutofit/>
          </a:bodyPr>
          <a:lstStyle/>
          <a:p>
            <a:r>
              <a:rPr kumimoji="1" lang="en-US" altLang="ja-JP" sz="4800" b="1" dirty="0"/>
              <a:t>LP</a:t>
            </a:r>
            <a:r>
              <a:rPr kumimoji="1" lang="ja-JP" altLang="en-US" sz="4800" b="1" dirty="0"/>
              <a:t>の設計方法</a:t>
            </a:r>
            <a:r>
              <a:rPr kumimoji="1" lang="ja-JP" altLang="en-US" sz="4800" b="1"/>
              <a:t>を学んできた</a:t>
            </a:r>
            <a:endParaRPr kumimoji="1" lang="ja-JP" altLang="en-US" sz="4800" b="1" dirty="0"/>
          </a:p>
        </p:txBody>
      </p:sp>
      <p:sp>
        <p:nvSpPr>
          <p:cNvPr id="4" name="スライド番号プレースホルダー 3">
            <a:extLst>
              <a:ext uri="{FF2B5EF4-FFF2-40B4-BE49-F238E27FC236}">
                <a16:creationId xmlns:a16="http://schemas.microsoft.com/office/drawing/2014/main" id="{C916A88D-81E8-FB37-066D-D4FB9CA3C089}"/>
              </a:ext>
            </a:extLst>
          </p:cNvPr>
          <p:cNvSpPr>
            <a:spLocks noGrp="1"/>
          </p:cNvSpPr>
          <p:nvPr>
            <p:ph type="sldNum" sz="quarter" idx="4"/>
          </p:nvPr>
        </p:nvSpPr>
        <p:spPr/>
        <p:txBody>
          <a:bodyPr/>
          <a:lstStyle/>
          <a:p>
            <a:fld id="{C5CBEA7B-64A4-4354-845E-AE91C99E82B0}" type="slidenum">
              <a:rPr lang="ja-JP" altLang="en-US" smtClean="0"/>
              <a:pPr/>
              <a:t>4</a:t>
            </a:fld>
            <a:endParaRPr lang="ja-JP" altLang="en-US" dirty="0"/>
          </a:p>
        </p:txBody>
      </p:sp>
    </p:spTree>
    <p:extLst>
      <p:ext uri="{BB962C8B-B14F-4D97-AF65-F5344CB8AC3E}">
        <p14:creationId xmlns:p14="http://schemas.microsoft.com/office/powerpoint/2010/main" val="246195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9EAAC-6989-76E3-39C7-A33F64970130}"/>
              </a:ext>
            </a:extLst>
          </p:cNvPr>
          <p:cNvSpPr>
            <a:spLocks noGrp="1"/>
          </p:cNvSpPr>
          <p:nvPr>
            <p:ph type="title"/>
          </p:nvPr>
        </p:nvSpPr>
        <p:spPr/>
        <p:txBody>
          <a:bodyPr/>
          <a:lstStyle/>
          <a:p>
            <a:r>
              <a:rPr lang="ja-JP" altLang="en-US"/>
              <a:t>作成した</a:t>
            </a:r>
            <a:r>
              <a:rPr lang="en-US" altLang="ja-JP" dirty="0"/>
              <a:t>LP</a:t>
            </a:r>
            <a:r>
              <a:rPr lang="ja-JP" altLang="en-US"/>
              <a:t>に集客してみましょう</a:t>
            </a:r>
            <a:endParaRPr kumimoji="1" lang="ja-JP" altLang="en-US"/>
          </a:p>
        </p:txBody>
      </p:sp>
      <p:sp>
        <p:nvSpPr>
          <p:cNvPr id="3" name="コンテンツ プレースホルダー 2">
            <a:extLst>
              <a:ext uri="{FF2B5EF4-FFF2-40B4-BE49-F238E27FC236}">
                <a16:creationId xmlns:a16="http://schemas.microsoft.com/office/drawing/2014/main" id="{E1AB4869-7B41-DB23-1427-E2EE4B714A46}"/>
              </a:ext>
            </a:extLst>
          </p:cNvPr>
          <p:cNvSpPr>
            <a:spLocks noGrp="1"/>
          </p:cNvSpPr>
          <p:nvPr>
            <p:ph idx="1"/>
          </p:nvPr>
        </p:nvSpPr>
        <p:spPr/>
        <p:txBody>
          <a:bodyPr/>
          <a:lstStyle/>
          <a:p>
            <a:r>
              <a:rPr kumimoji="1" lang="ja-JP" altLang="en-US" dirty="0"/>
              <a:t>目標：</a:t>
            </a:r>
            <a:r>
              <a:rPr kumimoji="1" lang="en-US" altLang="ja-JP" dirty="0"/>
              <a:t>100</a:t>
            </a:r>
            <a:r>
              <a:rPr kumimoji="1" lang="ja-JP" altLang="en-US" dirty="0"/>
              <a:t>人の生徒を獲得する</a:t>
            </a:r>
            <a:endParaRPr kumimoji="1" lang="en-US" altLang="ja-JP" dirty="0"/>
          </a:p>
          <a:p>
            <a:r>
              <a:rPr kumimoji="1" lang="ja-JP" altLang="en-US" dirty="0"/>
              <a:t>リスティング広告の設定</a:t>
            </a:r>
            <a:endParaRPr kumimoji="1" lang="en-US" altLang="ja-JP" dirty="0"/>
          </a:p>
          <a:p>
            <a:r>
              <a:rPr lang="ja-JP" altLang="en-US" dirty="0"/>
              <a:t>ディスプレイ広告の設定</a:t>
            </a:r>
            <a:endParaRPr lang="en-US" altLang="ja-JP" dirty="0"/>
          </a:p>
          <a:p>
            <a:r>
              <a:rPr kumimoji="1" lang="ja-JP" altLang="en-US" dirty="0"/>
              <a:t>インスタグラム広告の設定</a:t>
            </a:r>
          </a:p>
        </p:txBody>
      </p:sp>
      <p:sp>
        <p:nvSpPr>
          <p:cNvPr id="4" name="スライド番号プレースホルダー 3">
            <a:extLst>
              <a:ext uri="{FF2B5EF4-FFF2-40B4-BE49-F238E27FC236}">
                <a16:creationId xmlns:a16="http://schemas.microsoft.com/office/drawing/2014/main" id="{917C45FD-48F7-5550-E9E5-035B90339501}"/>
              </a:ext>
            </a:extLst>
          </p:cNvPr>
          <p:cNvSpPr>
            <a:spLocks noGrp="1"/>
          </p:cNvSpPr>
          <p:nvPr>
            <p:ph type="sldNum" sz="quarter" idx="4"/>
          </p:nvPr>
        </p:nvSpPr>
        <p:spPr/>
        <p:txBody>
          <a:bodyPr/>
          <a:lstStyle/>
          <a:p>
            <a:fld id="{C5CBEA7B-64A4-4354-845E-AE91C99E82B0}" type="slidenum">
              <a:rPr lang="ja-JP" altLang="en-US" smtClean="0"/>
              <a:pPr/>
              <a:t>5</a:t>
            </a:fld>
            <a:endParaRPr lang="ja-JP" altLang="en-US" dirty="0"/>
          </a:p>
        </p:txBody>
      </p:sp>
    </p:spTree>
    <p:extLst>
      <p:ext uri="{BB962C8B-B14F-4D97-AF65-F5344CB8AC3E}">
        <p14:creationId xmlns:p14="http://schemas.microsoft.com/office/powerpoint/2010/main" val="198168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9EAAC-6989-76E3-39C7-A33F64970130}"/>
              </a:ext>
            </a:extLst>
          </p:cNvPr>
          <p:cNvSpPr>
            <a:spLocks noGrp="1"/>
          </p:cNvSpPr>
          <p:nvPr>
            <p:ph type="title"/>
          </p:nvPr>
        </p:nvSpPr>
        <p:spPr/>
        <p:txBody>
          <a:bodyPr/>
          <a:lstStyle/>
          <a:p>
            <a:r>
              <a:rPr lang="ja-JP" altLang="en-US"/>
              <a:t>作成した</a:t>
            </a:r>
            <a:r>
              <a:rPr lang="en-US" altLang="ja-JP" dirty="0"/>
              <a:t>LP</a:t>
            </a:r>
            <a:r>
              <a:rPr lang="ja-JP" altLang="en-US"/>
              <a:t>に集客してみましょう</a:t>
            </a:r>
            <a:endParaRPr kumimoji="1" lang="ja-JP" altLang="en-US"/>
          </a:p>
        </p:txBody>
      </p:sp>
      <p:sp>
        <p:nvSpPr>
          <p:cNvPr id="3" name="コンテンツ プレースホルダー 2">
            <a:extLst>
              <a:ext uri="{FF2B5EF4-FFF2-40B4-BE49-F238E27FC236}">
                <a16:creationId xmlns:a16="http://schemas.microsoft.com/office/drawing/2014/main" id="{E1AB4869-7B41-DB23-1427-E2EE4B714A46}"/>
              </a:ext>
            </a:extLst>
          </p:cNvPr>
          <p:cNvSpPr>
            <a:spLocks noGrp="1"/>
          </p:cNvSpPr>
          <p:nvPr>
            <p:ph idx="1"/>
          </p:nvPr>
        </p:nvSpPr>
        <p:spPr/>
        <p:txBody>
          <a:bodyPr/>
          <a:lstStyle/>
          <a:p>
            <a:r>
              <a:rPr kumimoji="1" lang="ja-JP" altLang="en-US" dirty="0"/>
              <a:t>目標：</a:t>
            </a:r>
            <a:r>
              <a:rPr kumimoji="1" lang="en-US" altLang="ja-JP" dirty="0"/>
              <a:t>100</a:t>
            </a:r>
            <a:r>
              <a:rPr kumimoji="1" lang="ja-JP" altLang="en-US" dirty="0"/>
              <a:t>人の生徒を獲得する</a:t>
            </a:r>
            <a:endParaRPr kumimoji="1" lang="en-US" altLang="ja-JP" dirty="0"/>
          </a:p>
          <a:p>
            <a:r>
              <a:rPr kumimoji="1" lang="ja-JP" altLang="en-US" dirty="0"/>
              <a:t>リスティング広告の設定</a:t>
            </a:r>
            <a:endParaRPr kumimoji="1" lang="en-US" altLang="ja-JP" dirty="0"/>
          </a:p>
          <a:p>
            <a:r>
              <a:rPr lang="ja-JP" altLang="en-US" dirty="0"/>
              <a:t>ディスプレイ広告の設定</a:t>
            </a:r>
            <a:endParaRPr lang="en-US" altLang="ja-JP" dirty="0"/>
          </a:p>
          <a:p>
            <a:r>
              <a:rPr kumimoji="1" lang="ja-JP" altLang="en-US" dirty="0">
                <a:solidFill>
                  <a:srgbClr val="FF0000"/>
                </a:solidFill>
              </a:rPr>
              <a:t>インスタグラム広告の設定</a:t>
            </a:r>
          </a:p>
        </p:txBody>
      </p:sp>
      <p:sp>
        <p:nvSpPr>
          <p:cNvPr id="4" name="スライド番号プレースホルダー 3">
            <a:extLst>
              <a:ext uri="{FF2B5EF4-FFF2-40B4-BE49-F238E27FC236}">
                <a16:creationId xmlns:a16="http://schemas.microsoft.com/office/drawing/2014/main" id="{917C45FD-48F7-5550-E9E5-035B90339501}"/>
              </a:ext>
            </a:extLst>
          </p:cNvPr>
          <p:cNvSpPr>
            <a:spLocks noGrp="1"/>
          </p:cNvSpPr>
          <p:nvPr>
            <p:ph type="sldNum" sz="quarter" idx="4"/>
          </p:nvPr>
        </p:nvSpPr>
        <p:spPr/>
        <p:txBody>
          <a:bodyPr/>
          <a:lstStyle/>
          <a:p>
            <a:fld id="{C5CBEA7B-64A4-4354-845E-AE91C99E82B0}" type="slidenum">
              <a:rPr lang="ja-JP" altLang="en-US" smtClean="0"/>
              <a:pPr/>
              <a:t>6</a:t>
            </a:fld>
            <a:endParaRPr lang="ja-JP" altLang="en-US" dirty="0"/>
          </a:p>
        </p:txBody>
      </p:sp>
    </p:spTree>
    <p:extLst>
      <p:ext uri="{BB962C8B-B14F-4D97-AF65-F5344CB8AC3E}">
        <p14:creationId xmlns:p14="http://schemas.microsoft.com/office/powerpoint/2010/main" val="151542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9EAAC-6989-76E3-39C7-A33F64970130}"/>
              </a:ext>
            </a:extLst>
          </p:cNvPr>
          <p:cNvSpPr>
            <a:spLocks noGrp="1"/>
          </p:cNvSpPr>
          <p:nvPr>
            <p:ph type="title"/>
          </p:nvPr>
        </p:nvSpPr>
        <p:spPr/>
        <p:txBody>
          <a:bodyPr/>
          <a:lstStyle/>
          <a:p>
            <a:r>
              <a:rPr lang="ja-JP" altLang="en-US"/>
              <a:t>作成した</a:t>
            </a:r>
            <a:r>
              <a:rPr lang="en-US" altLang="ja-JP" dirty="0"/>
              <a:t>LP</a:t>
            </a:r>
            <a:r>
              <a:rPr lang="ja-JP" altLang="en-US"/>
              <a:t>に集客してみましょう</a:t>
            </a:r>
            <a:endParaRPr kumimoji="1" lang="ja-JP" altLang="en-US"/>
          </a:p>
        </p:txBody>
      </p:sp>
      <p:sp>
        <p:nvSpPr>
          <p:cNvPr id="3" name="コンテンツ プレースホルダー 2">
            <a:extLst>
              <a:ext uri="{FF2B5EF4-FFF2-40B4-BE49-F238E27FC236}">
                <a16:creationId xmlns:a16="http://schemas.microsoft.com/office/drawing/2014/main" id="{E1AB4869-7B41-DB23-1427-E2EE4B714A46}"/>
              </a:ext>
            </a:extLst>
          </p:cNvPr>
          <p:cNvSpPr>
            <a:spLocks noGrp="1"/>
          </p:cNvSpPr>
          <p:nvPr>
            <p:ph idx="1"/>
          </p:nvPr>
        </p:nvSpPr>
        <p:spPr/>
        <p:txBody>
          <a:bodyPr/>
          <a:lstStyle/>
          <a:p>
            <a:r>
              <a:rPr kumimoji="1" lang="ja-JP" altLang="en-US" dirty="0"/>
              <a:t>目標：</a:t>
            </a:r>
            <a:r>
              <a:rPr kumimoji="1" lang="en-US" altLang="ja-JP" dirty="0"/>
              <a:t>100</a:t>
            </a:r>
            <a:r>
              <a:rPr kumimoji="1" lang="ja-JP" altLang="en-US" dirty="0"/>
              <a:t>人の生徒を獲得する</a:t>
            </a:r>
            <a:endParaRPr kumimoji="1" lang="en-US" altLang="ja-JP" dirty="0"/>
          </a:p>
          <a:p>
            <a:r>
              <a:rPr kumimoji="1" lang="ja-JP" altLang="en-US" dirty="0"/>
              <a:t>リスティング広告の設定</a:t>
            </a:r>
            <a:endParaRPr kumimoji="1" lang="en-US" altLang="ja-JP" dirty="0"/>
          </a:p>
          <a:p>
            <a:r>
              <a:rPr lang="ja-JP" altLang="en-US" dirty="0"/>
              <a:t>ディスプレイ広告の設定</a:t>
            </a:r>
            <a:endParaRPr lang="en-US" altLang="ja-JP" dirty="0"/>
          </a:p>
          <a:p>
            <a:r>
              <a:rPr kumimoji="1" lang="en-US" altLang="ja-JP" dirty="0">
                <a:solidFill>
                  <a:srgbClr val="FF0000"/>
                </a:solidFill>
              </a:rPr>
              <a:t>Twitter</a:t>
            </a:r>
            <a:r>
              <a:rPr kumimoji="1" lang="ja-JP" altLang="en-US">
                <a:solidFill>
                  <a:srgbClr val="FF0000"/>
                </a:solidFill>
              </a:rPr>
              <a:t>の</a:t>
            </a:r>
            <a:r>
              <a:rPr kumimoji="1" lang="ja-JP" altLang="en-US" dirty="0">
                <a:solidFill>
                  <a:srgbClr val="FF0000"/>
                </a:solidFill>
              </a:rPr>
              <a:t>設定</a:t>
            </a:r>
          </a:p>
        </p:txBody>
      </p:sp>
      <p:sp>
        <p:nvSpPr>
          <p:cNvPr id="4" name="スライド番号プレースホルダー 3">
            <a:extLst>
              <a:ext uri="{FF2B5EF4-FFF2-40B4-BE49-F238E27FC236}">
                <a16:creationId xmlns:a16="http://schemas.microsoft.com/office/drawing/2014/main" id="{917C45FD-48F7-5550-E9E5-035B90339501}"/>
              </a:ext>
            </a:extLst>
          </p:cNvPr>
          <p:cNvSpPr>
            <a:spLocks noGrp="1"/>
          </p:cNvSpPr>
          <p:nvPr>
            <p:ph type="sldNum" sz="quarter" idx="4"/>
          </p:nvPr>
        </p:nvSpPr>
        <p:spPr/>
        <p:txBody>
          <a:bodyPr/>
          <a:lstStyle/>
          <a:p>
            <a:fld id="{C5CBEA7B-64A4-4354-845E-AE91C99E82B0}" type="slidenum">
              <a:rPr lang="ja-JP" altLang="en-US" smtClean="0"/>
              <a:pPr/>
              <a:t>7</a:t>
            </a:fld>
            <a:endParaRPr lang="ja-JP" altLang="en-US" dirty="0"/>
          </a:p>
        </p:txBody>
      </p:sp>
    </p:spTree>
    <p:extLst>
      <p:ext uri="{BB962C8B-B14F-4D97-AF65-F5344CB8AC3E}">
        <p14:creationId xmlns:p14="http://schemas.microsoft.com/office/powerpoint/2010/main" val="978680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A37DD2-B643-40FF-8A04-5B37DE0C528F}"/>
              </a:ext>
            </a:extLst>
          </p:cNvPr>
          <p:cNvSpPr>
            <a:spLocks noGrp="1"/>
          </p:cNvSpPr>
          <p:nvPr>
            <p:ph type="title"/>
          </p:nvPr>
        </p:nvSpPr>
        <p:spPr/>
        <p:txBody>
          <a:bodyPr>
            <a:normAutofit/>
          </a:bodyPr>
          <a:lstStyle/>
          <a:p>
            <a:r>
              <a:rPr kumimoji="1" lang="ja-JP" altLang="en-US" dirty="0"/>
              <a:t>主要</a:t>
            </a:r>
            <a:r>
              <a:rPr kumimoji="1" lang="en-US" altLang="ja-JP" dirty="0"/>
              <a:t>SNS</a:t>
            </a:r>
            <a:r>
              <a:rPr lang="ja-JP" altLang="en-US"/>
              <a:t>のまとめ：</a:t>
            </a:r>
            <a:r>
              <a:rPr lang="en-US" altLang="ja-JP" dirty="0"/>
              <a:t>Twitter</a:t>
            </a:r>
            <a:r>
              <a:rPr lang="ja-JP" altLang="en-US"/>
              <a:t>は拡散性が高く若年層に届きやすい</a:t>
            </a:r>
            <a:endParaRPr kumimoji="1" lang="ja-JP" altLang="en-US" dirty="0"/>
          </a:p>
        </p:txBody>
      </p:sp>
      <p:sp>
        <p:nvSpPr>
          <p:cNvPr id="4" name="スライド番号プレースホルダー 3">
            <a:extLst>
              <a:ext uri="{FF2B5EF4-FFF2-40B4-BE49-F238E27FC236}">
                <a16:creationId xmlns:a16="http://schemas.microsoft.com/office/drawing/2014/main" id="{23605FF1-BC64-49EF-B0EA-57CAF2A3C4B4}"/>
              </a:ext>
            </a:extLst>
          </p:cNvPr>
          <p:cNvSpPr>
            <a:spLocks noGrp="1"/>
          </p:cNvSpPr>
          <p:nvPr>
            <p:ph type="sldNum" sz="quarter" idx="4"/>
          </p:nvPr>
        </p:nvSpPr>
        <p:spPr/>
        <p:txBody>
          <a:bodyPr/>
          <a:lstStyle/>
          <a:p>
            <a:fld id="{C5CBEA7B-64A4-4354-845E-AE91C99E82B0}" type="slidenum">
              <a:rPr lang="ja-JP" altLang="en-US" smtClean="0"/>
              <a:pPr/>
              <a:t>8</a:t>
            </a:fld>
            <a:endParaRPr lang="ja-JP" altLang="en-US" dirty="0"/>
          </a:p>
        </p:txBody>
      </p:sp>
      <p:sp>
        <p:nvSpPr>
          <p:cNvPr id="6" name="AutoShape 4" descr="【2022年11月版】人気ソーシャルメディアのユーザー数まとめ">
            <a:extLst>
              <a:ext uri="{FF2B5EF4-FFF2-40B4-BE49-F238E27FC236}">
                <a16:creationId xmlns:a16="http://schemas.microsoft.com/office/drawing/2014/main" id="{3BF6B1E7-556E-2E00-F727-114807E5761B}"/>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kumimoji="1" lang="ja-JP" altLang="en-US"/>
          </a:p>
        </p:txBody>
      </p:sp>
      <p:pic>
        <p:nvPicPr>
          <p:cNvPr id="9224" name="Picture 8">
            <a:extLst>
              <a:ext uri="{FF2B5EF4-FFF2-40B4-BE49-F238E27FC236}">
                <a16:creationId xmlns:a16="http://schemas.microsoft.com/office/drawing/2014/main" id="{A93D8636-54A8-7B78-D0D4-2FB149388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9013"/>
            <a:ext cx="9144000" cy="487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8531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ltUpDiag">
          <a:fgClr>
            <a:schemeClr val="bg1">
              <a:lumMod val="85000"/>
            </a:schemeClr>
          </a:fgClr>
          <a:bgClr>
            <a:schemeClr val="bg1"/>
          </a:bgClr>
        </a:pattFill>
        <a:ln w="6350">
          <a:solidFill>
            <a:schemeClr val="tx1">
              <a:lumMod val="50000"/>
              <a:lumOff val="50000"/>
            </a:schemeClr>
          </a:solidFill>
          <a:tailEnd type="triangle"/>
        </a:ln>
        <a:effectLst/>
      </a:spPr>
      <a:bodyPr rtlCol="0" anchor="ctr"/>
      <a:lstStyle>
        <a:defPPr algn="ctr">
          <a:defRPr kumimoji="1" sz="1400" dirty="0" smtClean="0">
            <a:latin typeface="メイリオ" panose="020B0604030504040204" pitchFamily="50" charset="-128"/>
            <a:ea typeface="メイリオ" panose="020B0604030504040204" pitchFamily="50" charset="-128"/>
          </a:defRPr>
        </a:defPPr>
      </a:lstStyle>
      <a:style>
        <a:lnRef idx="2">
          <a:schemeClr val="dk1"/>
        </a:lnRef>
        <a:fillRef idx="0">
          <a:schemeClr val="dk1"/>
        </a:fillRef>
        <a:effectRef idx="1">
          <a:schemeClr val="dk1"/>
        </a:effectRef>
        <a:fontRef idx="minor">
          <a:schemeClr val="tx1"/>
        </a:fontRef>
      </a:style>
    </a:spDef>
    <a:lnDef>
      <a:spPr>
        <a:ln w="6350">
          <a:solidFill>
            <a:schemeClr val="tx1">
              <a:lumMod val="50000"/>
              <a:lumOff val="50000"/>
            </a:schemeClr>
          </a:solidFill>
          <a:tailEnd type="none"/>
        </a:ln>
        <a:effectLst/>
      </a:spPr>
      <a:bodyPr/>
      <a:lstStyle/>
      <a:style>
        <a:lnRef idx="2">
          <a:schemeClr val="dk1"/>
        </a:lnRef>
        <a:fillRef idx="0">
          <a:schemeClr val="dk1"/>
        </a:fillRef>
        <a:effectRef idx="1">
          <a:schemeClr val="dk1"/>
        </a:effectRef>
        <a:fontRef idx="minor">
          <a:schemeClr val="tx1"/>
        </a:fontRef>
      </a:style>
    </a:lnDef>
    <a:txDef>
      <a:spPr>
        <a:noFill/>
      </a:spPr>
      <a:bodyPr wrap="none" rtlCol="0">
        <a:spAutoFit/>
      </a:bodyPr>
      <a:lstStyle>
        <a:defPPr>
          <a:defRPr dirty="0" smtClean="0">
            <a:latin typeface="メイリオ" panose="020B0604030504040204" pitchFamily="50" charset="-128"/>
            <a:ea typeface="メイリオ" panose="020B060403050404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43704</TotalTime>
  <Words>1214</Words>
  <Application>Microsoft Macintosh PowerPoint</Application>
  <PresentationFormat>画面に合わせる (4:3)</PresentationFormat>
  <Paragraphs>250</Paragraphs>
  <Slides>44</Slides>
  <Notes>10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44</vt:i4>
      </vt:variant>
    </vt:vector>
  </HeadingPairs>
  <TitlesOfParts>
    <vt:vector size="58" baseType="lpstr">
      <vt:lpstr>Hiragino Kaku Gothic Pro W3</vt:lpstr>
      <vt:lpstr>Hiragino Kaku Gothic Pro W6</vt:lpstr>
      <vt:lpstr>Meiryo UI</vt:lpstr>
      <vt:lpstr>Noto Sans Symbols</vt:lpstr>
      <vt:lpstr>NotoSansJP</vt:lpstr>
      <vt:lpstr>Meiryo</vt:lpstr>
      <vt:lpstr>Meiryo</vt:lpstr>
      <vt:lpstr>Yu Gothic</vt:lpstr>
      <vt:lpstr>Arial</vt:lpstr>
      <vt:lpstr>Calibri</vt:lpstr>
      <vt:lpstr>Roboto</vt:lpstr>
      <vt:lpstr>Tahoma</vt:lpstr>
      <vt:lpstr>Wingdings</vt:lpstr>
      <vt:lpstr>Office テーマ</vt:lpstr>
      <vt:lpstr>PowerPoint プレゼンテーション</vt:lpstr>
      <vt:lpstr>後半15回で学んでいること</vt:lpstr>
      <vt:lpstr>その中でも特に</vt:lpstr>
      <vt:lpstr>サイトへの流入方法</vt:lpstr>
      <vt:lpstr>これまで</vt:lpstr>
      <vt:lpstr>作成したLPに集客してみましょう</vt:lpstr>
      <vt:lpstr>作成したLPに集客してみましょう</vt:lpstr>
      <vt:lpstr>作成したLPに集客してみましょう</vt:lpstr>
      <vt:lpstr>主要SNSのまとめ：Twitterは拡散性が高く若年層に届きやすい</vt:lpstr>
      <vt:lpstr>やってみよう！</vt:lpstr>
      <vt:lpstr>【ステップ1】戦略作成</vt:lpstr>
      <vt:lpstr>【ステップ2】アカウント設計</vt:lpstr>
      <vt:lpstr>書いたら投稿してみよう！</vt:lpstr>
      <vt:lpstr>作成したLPに集客してみましょう</vt:lpstr>
      <vt:lpstr>リスティング広告の設計</vt:lpstr>
      <vt:lpstr>ユーザーが検索する語句の事を「キーワードと呼びます」</vt:lpstr>
      <vt:lpstr>どういう検索した人が来ると思う？KWを考えてみよう</vt:lpstr>
      <vt:lpstr>軸ワードを出す</vt:lpstr>
      <vt:lpstr>軸ワードを出す</vt:lpstr>
      <vt:lpstr>掛け合わせキーワードを複数出す</vt:lpstr>
      <vt:lpstr>リスティングの広告文を作りましょう</vt:lpstr>
      <vt:lpstr>管理画面に登録しよう</vt:lpstr>
      <vt:lpstr>作成したLPに集客してみましょう</vt:lpstr>
      <vt:lpstr>ディスプレイ広告とはこんなやつだったね</vt:lpstr>
      <vt:lpstr>バナーの6つの要素</vt:lpstr>
      <vt:lpstr>具体的な作り方</vt:lpstr>
      <vt:lpstr>今回は2サイズで作ってみる</vt:lpstr>
      <vt:lpstr>登録方法（GDNの場合）</vt:lpstr>
      <vt:lpstr>PowerPoint プレゼンテーション</vt:lpstr>
      <vt:lpstr>PowerPoint プレゼンテーション</vt:lpstr>
      <vt:lpstr>最後に</vt:lpstr>
      <vt:lpstr>マーケティングコンサルタントは企業にとってプロの医者のようなもの</vt:lpstr>
      <vt:lpstr>PowerPoint プレゼンテーション</vt:lpstr>
      <vt:lpstr>PowerPoint プレゼンテーション</vt:lpstr>
      <vt:lpstr>PowerPoint プレゼンテーション</vt:lpstr>
      <vt:lpstr>PowerPoint プレゼンテーション</vt:lpstr>
      <vt:lpstr>ふるさと納税で1位になりました</vt:lpstr>
      <vt:lpstr>当時の私が涙が出るほど必要としたこと</vt:lpstr>
      <vt:lpstr>PowerPoint プレゼンテーション</vt:lpstr>
      <vt:lpstr>マーケティングコンサルタントは企業にとってプロの医者のようなもの</vt:lpstr>
      <vt:lpstr>でも、お金をもらっていたら誰もがプロの医者と言えるでしょうか？</vt:lpstr>
      <vt:lpstr>プロ＝プロフェッショナルとは</vt:lpstr>
      <vt:lpstr>これからプロのコンサルタント仲間として活躍する皆さんへ</vt:lpstr>
      <vt:lpstr>次回予告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Msasayoshi</dc:creator>
  <cp:lastModifiedBy>七條 晶子</cp:lastModifiedBy>
  <cp:revision>1941</cp:revision>
  <cp:lastPrinted>2018-08-15T04:00:13Z</cp:lastPrinted>
  <dcterms:created xsi:type="dcterms:W3CDTF">2012-12-22T06:52:26Z</dcterms:created>
  <dcterms:modified xsi:type="dcterms:W3CDTF">2023-03-03T06:35:33Z</dcterms:modified>
</cp:coreProperties>
</file>